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4" r:id="rId6"/>
    <p:sldId id="265" r:id="rId7"/>
    <p:sldId id="266" r:id="rId8"/>
    <p:sldId id="270" r:id="rId9"/>
    <p:sldId id="262" r:id="rId10"/>
    <p:sldId id="268" r:id="rId11"/>
    <p:sldId id="271" r:id="rId12"/>
    <p:sldId id="256" r:id="rId13"/>
    <p:sldId id="269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8BED6D10-B891-4009-90A3-9CB61C916D19}">
          <p14:sldIdLst>
            <p14:sldId id="258"/>
            <p14:sldId id="257"/>
          </p14:sldIdLst>
        </p14:section>
        <p14:section name="GMAIL" id="{4273E036-E453-457A-A60D-B9A26E4BE456}">
          <p14:sldIdLst>
            <p14:sldId id="259"/>
            <p14:sldId id="260"/>
            <p14:sldId id="264"/>
            <p14:sldId id="265"/>
            <p14:sldId id="266"/>
            <p14:sldId id="270"/>
          </p14:sldIdLst>
        </p14:section>
        <p14:section name="HELPY" id="{0563F263-2303-43AF-A7CD-8E9F621E8F3F}">
          <p14:sldIdLst>
            <p14:sldId id="262"/>
            <p14:sldId id="268"/>
            <p14:sldId id="271"/>
            <p14:sldId id="256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5F0"/>
    <a:srgbClr val="D1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4AFDDF-8690-4660-94B6-6C1C88C791A1}" v="21" dt="2024-08-29T10:32:49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mmens Adriana" userId="ba5e2d9f-07af-431d-8345-0f355f459586" providerId="ADAL" clId="{8F4AFDDF-8690-4660-94B6-6C1C88C791A1}"/>
    <pc:docChg chg="modSld">
      <pc:chgData name="Lemmens Adriana" userId="ba5e2d9f-07af-431d-8345-0f355f459586" providerId="ADAL" clId="{8F4AFDDF-8690-4660-94B6-6C1C88C791A1}" dt="2024-08-29T10:32:49.376" v="20"/>
      <pc:docMkLst>
        <pc:docMk/>
      </pc:docMkLst>
      <pc:sldChg chg="modTransition">
        <pc:chgData name="Lemmens Adriana" userId="ba5e2d9f-07af-431d-8345-0f355f459586" providerId="ADAL" clId="{8F4AFDDF-8690-4660-94B6-6C1C88C791A1}" dt="2024-08-29T10:29:38.613" v="2"/>
        <pc:sldMkLst>
          <pc:docMk/>
          <pc:sldMk cId="1576988314" sldId="257"/>
        </pc:sldMkLst>
      </pc:sldChg>
      <pc:sldChg chg="modTransition">
        <pc:chgData name="Lemmens Adriana" userId="ba5e2d9f-07af-431d-8345-0f355f459586" providerId="ADAL" clId="{8F4AFDDF-8690-4660-94B6-6C1C88C791A1}" dt="2024-08-29T10:29:37.216" v="1"/>
        <pc:sldMkLst>
          <pc:docMk/>
          <pc:sldMk cId="902619570" sldId="258"/>
        </pc:sldMkLst>
      </pc:sldChg>
      <pc:sldChg chg="modAnim">
        <pc:chgData name="Lemmens Adriana" userId="ba5e2d9f-07af-431d-8345-0f355f459586" providerId="ADAL" clId="{8F4AFDDF-8690-4660-94B6-6C1C88C791A1}" dt="2024-08-29T10:31:28.647" v="8"/>
        <pc:sldMkLst>
          <pc:docMk/>
          <pc:sldMk cId="2481541203" sldId="259"/>
        </pc:sldMkLst>
      </pc:sldChg>
      <pc:sldChg chg="modAnim">
        <pc:chgData name="Lemmens Adriana" userId="ba5e2d9f-07af-431d-8345-0f355f459586" providerId="ADAL" clId="{8F4AFDDF-8690-4660-94B6-6C1C88C791A1}" dt="2024-08-29T10:32:49.376" v="20"/>
        <pc:sldMkLst>
          <pc:docMk/>
          <pc:sldMk cId="1513289311" sldId="260"/>
        </pc:sldMkLst>
      </pc:sldChg>
      <pc:sldChg chg="modAnim">
        <pc:chgData name="Lemmens Adriana" userId="ba5e2d9f-07af-431d-8345-0f355f459586" providerId="ADAL" clId="{8F4AFDDF-8690-4660-94B6-6C1C88C791A1}" dt="2024-08-29T10:32:04.984" v="16"/>
        <pc:sldMkLst>
          <pc:docMk/>
          <pc:sldMk cId="1963748409" sldId="264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9T08:36:17.3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3857 417 24575,'-6'-1'0,"-1"0"0,0 0 0,1 0 0,-1-1 0,-7-2 0,-24-6 0,-56 2-272,-136 8-1,97 2 133,-53-4 140,-204 5 0,276 9 0,-31 2 0,4-1 0,-2-1 0,87-13 0,-42 2 0,96-1 8,0 1 1,-1-1-1,1 0 0,0 1 0,0-1 1,-1 1-1,1 0 0,0 0 0,0 0 1,0 0-1,0 0 0,-3 3 0,4-4 4,1 1 0,-1 0 0,0 0-1,1-1 1,-1 1 0,0 0 0,1 0-1,-1 0 1,1 0 0,-1 0 0,1 0 0,0 0-1,-1 0 1,1 0 0,0 0 0,0 0-1,0 0 1,-1 1 0,1 0 0,1 0 1,0 1 0,-1-1 0,1 0 0,0 0 1,0-1-1,0 1 0,0 0 0,0 0 0,0 0 0,1-1 1,-1 1-1,0 0 0,1-1 0,-1 1 0,1-1 1,0 0-1,0 1 0,-1-1 0,1 0 0,0 0 0,0 0 1,0-1-1,0 1 0,0 0 0,3 0 0,21 4-13,-1-2 0,1 0 0,0-2 0,0-1 0,34-3 0,13 0 0,990 3 0,-1050-1 0,0 0 0,0 0 0,0-1 0,-1 0 0,1-2 0,0 1 0,-1-1 0,12-6 0,-24 10 0,1-1 0,-1 1 0,1 0 0,-1 0 0,1 0 0,-1-1 0,1 1 0,-1 0 0,1-1 0,-1 1 0,0 0 0,1-1 0,-1 1 0,1-1 0,-1 1 0,0 0 0,1-1 0,-1 1 0,0-1 0,0 1 0,0-1 0,1 1 0,-1-1 0,0 1 0,0-1 0,0 0 0,0 1 0,0-1 0,0 1 0,0-1 0,0 1 0,0-1 0,0 0 0,-15-13 0,-26-3 0,40 17 0,-51-15 0,-1 2 0,0 3 0,-1 2 0,0 2 0,-68 2 0,-609 5 0,1098-1 0,-348-1 0,0-1 0,0-1 0,0-1 0,35-12 0,-31 8 0,0 2 0,34-5 0,-47 10 0,0-1 0,0 0 0,0 0 0,-1-1 0,16-7 0,-23 10 0,-1-1 0,1 0 0,-1 0 0,0 1 0,1-1 0,-1 0 0,0-1 0,0 1 0,0 0 0,1 0 0,-1 0 0,0-1 0,0 1 0,-1 0 0,1-1 0,0 1 0,0-3 0,0 2 0,-1 1 0,0-1 0,-1 0 0,1 1 0,0-1 0,0 0 0,-1 1 0,1-1 0,-1 1 0,1-1 0,-1 1 0,0-1 0,0 1 0,1-1 0,-1 1 0,0 0 0,0-1 0,-1 1 0,1 0 0,0 0 0,-2-2 0,-3-2 0,-1-1 0,1 1 0,-1 1 0,0-1 0,0 1 0,0 0 0,-1 1 0,1 0 0,-1 0 0,0 1 0,-15-4 0,-3 3 0,-1 1 0,-35 1 0,-11 0 0,-5-13 0,25 4 0,-91-16 0,144 26 0,0 0 0,0 0 0,0 0 0,0 0 0,0 1 0,0-1 0,0 0 0,0 0 0,0 0 0,0 0 0,0 0 0,0 0 0,0 0 0,0 0 0,0 0 0,0 0 0,0 0 0,0 0 0,0 0 0,0 0 0,0 0 0,0 1 0,0-1 0,0 0 0,0 0 0,0 0 0,0 0 0,0 0 0,0 0 0,-1 0 0,1 0 0,0 0 0,0 0 0,0 0 0,0 0 0,0 0 0,0 0 0,0 0 0,0 0 0,0 0 0,0 0 0,0 0 0,0 0 0,11 6 0,18 5 0,25-4 0,0-3 0,98-6 0,-49 0 0,305 2 0,-411 0 0,0 0 0,0 1 0,0-1 0,0 1 0,0-1 0,-1 1 0,1 0 0,-5 3 0,7-4 0,1 1 0,0-1 0,-1 0 0,1 0 0,-1 1 0,1-1 0,0 0 0,-1 1 0,1-1 0,0 1 0,-1-1 0,1 0 0,0 1 0,-1-1 0,1 1 0,0-1 0,0 1 0,0-1 0,0 1 0,-1-1 0,1 1 0,0-1 0,0 1 0,0 0 0,0 0 0,1 0 0,-1 0 0,1 0 0,-1 0 0,1 0 0,-1-1 0,1 1 0,0 0 0,-1 0 0,1 0 0,0-1 0,0 1 0,-1 0 0,1-1 0,0 1 0,0 0 0,1 0 0,6 3 0,0-1 0,0 1 0,1-1 0,0 0 0,-1-1 0,10 1 0,15 5 0,1-1-139,-1-1 0,1-2 0,0-2-1,1-1 1,44-4 0,-1 0-5,740 3 1123,-829 1-979,-1 0 0,0 1 0,-19 6 0,-23 3 0,-25 3 0,56-9 0,-1 0 0,-33 0 0,-9-3 0,1 2 0,-73 14 0,66-3-201,10-1-285,-1-3-1,-74 4 1,71-11-151,-1 3 0,1 3 1,-65 19-1,-12-1 902,-5 1 327,-22 18 1690,235-50-1214,203-45-1068,-250 43 0,0 0 0,32-14 0,-1-1 0,-48 20 0,1 0 0,0-1 0,-1 1 0,1-1 0,-1 1 0,1-1 0,0 0 0,-1 0 0,0 0 0,1 0 0,-1 0 0,1 0 0,-1 0 0,0 0 0,0 0 0,0-1 0,0 1 0,0-1 0,0 1 0,0 0 0,0-1 0,0 0 0,-1 1 0,2-4 0,-3 4 0,1 0 0,-1-1 0,1 1 0,-1 0 0,1-1 0,-1 1 0,0 0 0,0 0 0,0 0 0,1 0 0,-1 0 0,0 0 0,0 0 0,-1 0 0,1 0 0,0 0 0,0 0 0,0 1 0,0-1 0,-1 1 0,1-1 0,0 0 0,-1 1 0,1 0 0,0-1 0,-1 1 0,1 0 0,-1 0 0,1 0 0,-2 0 0,-51-10 0,19 3 0,0 1 0,-54-1 0,48 5 0,-45-8 0,-26-2 0,-485 9-1756,306 5 1165,238-3 989,33-1-30,0 1 1,0 1-1,0 1 1,-37 7-1,57-8-364,-1 0-1,1 0 1,-1 0-1,1 0 0,-1 0 1,1 0-1,-1 0 1,1 0-1,-1 0 1,1 1-1,-1-1 1,1 0-1,0 0 1,-1 0-1,1 1 0,-1-1 1,1 0-1,-1 1 1,1-1-1,0 0 1,-1 1-1,1-1 1,0 0-1,-1 1 1,1-1-1,0 1 0,0-1 1,-1 1-1,1-1 1,0 1-1,13 5 24,26 1-54,324-5 27,-185-4 0,-77 3 0,114-3 0,-75-22 0,-132 23 0,-5 2 0,0-1 0,0 0 0,1 0 0,-1-1 0,0 1 0,0-1 0,0 0 0,0 0 0,0 0 0,0 0 0,0 0 0,0 0 0,3-3 0,-6 4 0,0-1 0,1 0 0,-1 1 0,0-1 0,0 1 0,0-1 0,0 0 0,0 1 0,0-1 0,0 1 0,0-1 0,-1 0 0,1 1 0,0-1 0,0 1 0,0-1 0,-1 0 0,1 1 0,0-1 0,0 1 0,-1-1 0,1 1 0,-1-1 0,1 1 0,0 0 0,-1-1 0,1 1 0,-1-1 0,1 1 0,-1 0 0,1-1 0,-1 1 0,1 0 0,-1 0 0,1-1 0,-1 1 0,-1 0 0,-22-12 0,-7 3 0,-1 1 0,0 2 0,-51-4 0,-97 7 0,125 3 0,-1034 0-3155,1021 8 5622,198-32-1779,-110 21-688,1 0 0,28 0 0,-30 3 0,-1-2 0,1 0 0,25-6 0,4-4 0,0 2 0,1 1 0,0 3 0,79 1 0,-94 3 0,0-1 0,0-2 0,57-15 0,1 0 0,-57 14 0,4-2 0,1 2 0,53-2 0,-75 8 0,-1-1 0,0 0 0,1-2 0,-1 0 0,0-1 0,29-10 0,-46 14 0,1-1 0,-1 1 0,1 0 0,0 0 0,-1 0 0,1-1 0,-1 1 0,1 0 0,-1 0 0,1-1 0,-1 1 0,1 0 0,-1-1 0,1 1 0,-1-1 0,1 1 0,-1-1 0,0 1 0,1-1 0,-1 1 0,0-1 0,0 1 0,1-1 0,-1 1 0,0-1 0,0 0 0,1 0 0,-14-7 0,-26 3 0,-311 3 0,173 4 0,144-1 0,0 1 0,-57 11 0,48-7 0,0-2 0,0-2 0,-57-4 0,-64 4 0,134 2 0,0 1 0,-38 13 0,-18 5 0,48-16 0,5 0 0,0-1 0,-47 1 0,54-5 0,1 1 0,0 1 0,-41 13 0,40-10 0,-1-1 0,0-1 0,-28 2 0,13-3 0,1 2 0,-1 2 0,-39 13 0,41-10 0,-1-1 0,-1-2 0,-41 2 0,73-10 0,6 0 0,-1 0 0,1 0 0,0 0 0,-1 0 0,1 1 0,0-1 0,-1 1 0,1 0 0,0 0 0,0 0 0,-1 1 0,-4 2 0,8-3 0,-1-1 0,1 1 0,0-1 0,0 0 0,0 1 0,0-1 0,0 1 0,0-1 0,0 1 0,1-1 0,-1 1 0,0-1 0,0 1 0,0-1 0,0 0 0,1 1 0,-1-1 0,0 1 0,0-1 0,0 0 0,1 1 0,-1-1 0,0 1 0,1-1 0,-1 0 0,0 0 0,1 1 0,-1-1 0,1 0 0,-1 0 0,0 1 0,1-1 0,-1 0 0,1 0 0,-1 0 0,1 0 0,0 1 0,17 8 0,-2-4 0,-1-1 0,1 0 0,0-1 0,1 0 0,20 0 0,89-5 0,-51-1 0,314 3 0,-406-1 0,0-1 0,-33-7 0,-24-4 0,-83 13 0,-23-1 0,175 1 0,1-1 0,0 0 0,0 1 0,0-2 0,0 1 0,0 0 0,0-1 0,0 0 0,0 1 0,0-2 0,1 1 0,-1 0 0,1-1 0,-4-3 0,2 1 0,0-1 0,1 0 0,-1 0 0,1-1 0,1 1 0,-1-1 0,-2-7 0,1 5 0,0 0 0,-1 1 0,0 0 0,-1 0 0,0 0 0,0 1 0,-1 0 0,-9-8 0,6 6 0,0-1 0,1 0 0,-12-14 0,17 17 0,-2-4 0,-1 0 0,-1 1 0,1 0 0,-2 0 0,-11-9 0,18 17 0,0 0 0,0 0 0,0 0 0,0 1 0,-1-1 0,1 1 0,0 0 0,-1 0 0,0 0 0,1 0 0,-1 1 0,1-1 0,-1 1 0,0 0 0,1 0 0,-1 0 0,0 0 0,1 1 0,-1 0 0,1 0 0,-1 0 0,1 0 0,-6 3 0,4-2 0,0 1 0,1 1 0,0-1 0,-1 1 0,1-1 0,1 1 0,-1 0 0,1 1 0,-1-1 0,1 1 0,0-1 0,1 1 0,-4 8 0,-4 11 0,-11 36 0,20-55 0,-7 20 100,5-17-204,0-1-1,0 0 0,1 0 1,0 1-1,1-1 0,0 1 1,0 0-1,1-1 0,0 1 1,0 0-1,0-1 0,1 1 1,2 9-1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9T09:26:51.6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211 265 24575,'1'64'0,"1"-33"0,-2 0 0,-4 40 0,4-70 0,0-1 0,0 1 0,0 0 0,0 0 0,-1-1 0,1 1 0,0 0 0,0-1 0,0 1 0,-1 0 0,1-1 0,0 1 0,-1-1 0,1 1 0,0 0 0,-1-1 0,1 1 0,-1-1 0,1 1 0,-1-1 0,1 1 0,-1-1 0,0 0 0,1 1 0,-1-1 0,1 0 0,-1 1 0,-1-1 0,1 0 0,-1 0 0,1 0 0,0 0 0,-1 0 0,1 0 0,0-1 0,-1 1 0,1-1 0,0 1 0,0-1 0,-1 1 0,1-1 0,-2-1 0,-2-1 0,0-1 0,1 0 0,-1 0 0,1-1 0,-6-6 0,-6-12 0,7 9 0,0 0 0,-1 1 0,0 0 0,-1 1 0,0 0 0,-23-18 0,33 30 0,1-1 0,-1 1 0,1-1 0,-1 1 0,1 0 0,-1-1 0,0 1 0,1 0 0,-1 0 0,0-1 0,1 1 0,-1 0 0,0 0 0,1 0 0,-1 0 0,0 0 0,1 0 0,-1 0 0,0 0 0,0 0 0,1 0 0,-1 0 0,0 0 0,1 1 0,-1-1 0,0 0 0,1 1 0,-1-1 0,1 0 0,-1 1 0,0 0 0,-1 0 0,1 1 0,0 0 0,0-1 0,0 1 0,0 0 0,0 0 0,1 0 0,-1-1 0,0 1 0,1 0 0,-1 2 0,0 6 0,0 0 0,0 0 0,2 15 0,0-16 0,1 1 0,0-1 0,0 0 0,1 0 0,0 0 0,7 12 0,-9-19 0,0 0 0,0 1 0,1-1 0,-1 0 0,1-1 0,-1 1 0,1 0 0,0 0 0,0-1 0,0 1 0,0-1 0,0 1 0,2 0 0,-2-1 0,-1-1 0,1 0 0,-1 0 0,0 1 0,1-1 0,-1 0 0,1 0 0,-1 0 0,0-1 0,1 1 0,-1 0 0,1 0 0,-1-1 0,0 1 0,1-1 0,-1 1 0,0-1 0,0 0 0,1 1 0,-1-1 0,0 0 0,0 0 0,0 0 0,2-2 0,-1 1 0,1-1 0,-1 0 0,0 0 0,0 0 0,0 0 0,0 0 0,-1 0 0,1 0 0,-1-1 0,0 1 0,0 0 0,1-6 0,4-49 0,-6 46 0,1 0 0,5-23 0,31-74 0,-36 105 0,0 0 0,0 0 0,0 0 0,1 0 0,0 0 0,0 0 0,0 0 0,0 1 0,0-1 0,1 1 0,0-1 0,-1 1 0,1 0 0,6-4 0,-5 4 0,1 1 0,-1-1 0,1 1 0,0 0 0,0 1 0,0-1 0,0 1 0,1 0 0,-1 0 0,0 1 0,8 0 0,1 0 0,-1 0 0,1 2 0,-1-1 0,0 2 0,24 7 0,62 29 0,-12-3 0,111 41 0,-182-71 0,1-1 0,-1 0 0,35 4 0,-5-1 0,8 8 0,-39-11 0,1-1 0,0 0 0,30 3 0,66 6 0,-69-7 0,60 2 0,-82-7 0,-1 1 0,33 7 0,-30-4 0,42 3 0,-28-5 0,38 7 0,-41-4 0,53 1 0,-44-7 0,6 0 0,0 1 0,70 13 0,-17-3 0,-68-8 0,48 9 0,-39-5 0,1-3 0,0-1 0,82-5 0,-30-1 0,1925 4 0,-2009-2 0,-1 0 0,1 0 0,-1-1 0,22-6 0,-29 7 0,-1 0 0,0 0 0,0-1 0,0 1 0,0-1 0,-1 0 0,1 0 0,0 0 0,4-4 0,-6 5 0,-1 0 0,1 0 0,0-1 0,0 1 0,-1 0 0,1-1 0,0 1 0,-1 0 0,1-1 0,-1 1 0,0 0 0,0-1 0,1 1 0,-1-1 0,0 1 0,0-1 0,0 1 0,0 0 0,-1-1 0,1 1 0,0-1 0,-1 1 0,1-2 0,-2 0 0,0-1 0,0 1 0,-1 0 0,1 0 0,0-1 0,-1 2 0,0-1 0,0 0 0,0 1 0,-6-5 0,-37-22 0,39 25 0,-61-43 0,29 18 0,24 19 0,1 1 0,-1 1 0,0 0 0,-1 1 0,0 0 0,0 2 0,0 0 0,-1 1 0,0 0 0,0 1 0,0 1 0,-30 0 0,22 3 0,4 0 0,-1-1 0,1 0 0,0-1 0,0-2 0,0 0 0,0-1 0,-38-13 0,42 11 0,-1 1 0,0 0 0,1 2 0,-1 0 0,0 1 0,0 1 0,-35 2 0,-30-2 0,11-12 0,53 9 0,-1 0 0,-25 0 0,-25 4 0,48 2 0,-1-2 0,1 0 0,0-2 0,-43-8 0,37 4 0,-1 2 0,0 0 0,1 2 0,-56 3 0,-38-2 0,51-12 0,52 9 0,0 0 0,-28-1 0,-431 4 0,229 3 0,224-4 0,-1 0 0,-30-7 0,28 3 0,-44-2 0,4 9 0,46 1 0,1-2 0,-1 0 0,1-2 0,-1 0 0,-25-7 0,9 2 0,-1 0 0,1 3 0,-1 1 0,-1 2 0,-45 5 0,-9-2 0,65-2 0,0-1 0,0-1 0,-50-11 0,40 7 0,0 1 0,0 2 0,-1 2 0,-43 4 0,-3-1 0,1-3 0,-89 3 0,172-2 0,1 0 0,-1 0 0,0 0 0,1 0 0,-1 0 0,0 0 0,1 1 0,-1-1 0,1 0 0,-1 1 0,0 0 0,1-1 0,-1 1 0,1 0 0,0 0 0,-1 0 0,1 0 0,-1 0 0,1 0 0,0 0 0,0 0 0,0 0 0,0 1 0,0-1 0,0 0 0,0 1 0,0-1 0,0 1 0,1-1 0,-1 1 0,1 0 0,-1-1 0,1 1 0,-1-1 0,1 1 0,0 0 0,0-1 0,0 1 0,0 0 0,0-1 0,0 1 0,0 0 0,1-1 0,-1 1 0,1 2 0,1 1 0,0 1 0,0-1 0,1 0 0,0 0 0,0 0 0,0 0 0,0-1 0,1 1 0,-1-1 0,1 0 0,0 0 0,7 5 0,22 13 0,2-1 0,0-2 0,1-1 0,1-2 0,0-2 0,57 14 0,-21-3 0,-59-19 0,1 0 0,1-1 0,-1-1 0,0 0 0,19 1 0,-2-1 0,-1 1 0,39 12 0,-43-9 0,1-2 0,-1 0 0,42 1 0,485-6 0,-252-3 0,-277 1 0,0-2 0,33-7 0,-32 5 0,48-4 0,-22 9 0,-33 1 0,0-1 0,0 0 0,-1-2 0,1 0 0,0-1 0,0-1 0,25-10 0,-17 4 0,-1 0 0,1 2 0,0 0 0,1 2 0,0 2 0,0 0 0,45 0 0,-49 3 0,0-2 0,0 0 0,0-2 0,25-8 0,-25 6 0,1 1 0,1 1 0,38-3 0,352 9 0,-405-1 0,1-2 0,-1 0 0,0 0 0,0-1 0,0 0 0,0-1 0,11-6 0,-9 5 0,0 0 0,0 1 0,1 0 0,16-3 0,-24 6 0,1 0 0,-1 0 0,1-1 0,-1 0 0,1 0 0,-1 0 0,0-1 0,0 0 0,0 0 0,6-5 0,-9 5 0,-1 1 0,1 1 0,0-1 0,0 0 0,0 1 0,0-1 0,0 1 0,1 0 0,-1 0 0,0 0 0,0 1 0,1-1 0,-1 1 0,1 0 0,-1 0 0,0 0 0,1 0 0,-1 0 0,0 1 0,1 0 0,-1-1 0,0 1 0,1 0 0,-1 1 0,3 1 0,1 1 0,-1 1 0,-1 0 0,1 0 0,-1 0 0,1 1 0,-2 0 0,1 0 0,-1 0 0,0 1 0,5 8 0,-6-10 0,1 0 0,-1 0 0,1-1 0,0 1 0,1-1 0,-1 0 0,1-1 0,0 1 0,6 3 0,24 21 0,-23-16 0,1 0 0,0-1 0,0 0 0,1-1 0,0 0 0,1-1 0,29 12 0,-39-18 0,-1 0 0,1 0 0,0 0 0,-1 1 0,1-1 0,-1 1 0,0 0 0,0 0 0,-1 1 0,1-1 0,2 6 0,2 3 0,-1-1 0,0 1 0,6 17 0,10 40 0,-21-61 0,0-1 0,0 0 0,-1 0 0,0 0 0,-1 1 0,-1 14 0,1-20 0,-1 0 0,0 0 0,0-1 0,0 1 0,0 0 0,-1 0 0,1-1 0,-1 1 0,0 0 0,0-1 0,0 0 0,0 1 0,0-1 0,0 0 0,-1 0 0,1 0 0,0-1 0,-1 1 0,0 0 0,1-1 0,-1 0 0,0 1 0,0-1 0,0 0 0,0-1 0,0 1 0,0 0 0,-4-1 0,-12 2 0,1 0 0,-1-2 0,-30-3 0,18 2 0,4 0 0,1 1 0,0 1 0,0 2 0,-37 7 0,31-4-31,-1-2-1,0-1 1,-64-4-1,45 0-1207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9T09:26:53.5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9T09:26:54.5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366 1 24575,'14'0'0,"-1"1"0,1 1 0,0 0 0,-1 1 0,0 0 0,0 1 0,0 0 0,13 7 0,14-1 0,-34-9 0,0-1 0,-1 1 0,1 1 0,-1-1 0,0 1 0,1 0 0,-1 0 0,0 1 0,0-1 0,6 5 0,-11-7 0,0 1 0,0-1 0,0 0 0,0 1 0,0-1 0,0 0 0,1 1 0,-1-1 0,0 0 0,-1 0 0,1 1 0,0-1 0,0 0 0,0 1 0,0-1 0,0 0 0,0 1 0,0-1 0,0 0 0,0 0 0,-1 1 0,1-1 0,0 0 0,0 0 0,0 1 0,0-1 0,-1 0 0,1 0 0,0 0 0,0 1 0,-1-1 0,1 0 0,0 0 0,0 0 0,-1 0 0,1 0 0,0 1 0,-1-1 0,1 0 0,0 0 0,0 0 0,-1 0 0,1 0 0,0 0 0,-1 0 0,1 0 0,0 0 0,-1 0 0,1 0 0,-19 3 0,-57 10 0,48-8 0,-54 5 0,-309-11 0,422 2 0,56 11 0,-54-6 0,53 2 0,-65-8 94,-7-1-337,-1 1 0,1 1 0,-1 0-1,1 1 1,16 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1459B-898A-2060-2305-CD6140006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7420DE-0855-3816-56FE-D232D729C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30D71F-4F41-7AA5-A7A2-936BF7CEA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A3F5-B3F0-4CCA-85FB-36BAB11B1AB4}" type="datetimeFigureOut">
              <a:rPr lang="nl-BE" smtClean="0"/>
              <a:t>29/08/2024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7BAAA-DE32-7506-069F-C6B98F576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74B27E-48B4-1E67-651C-14E7A67CA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FB86-0488-4762-B5BD-BD201BAFB2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707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DB5343-350E-1925-ACD2-307718FF8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E5E23A-C672-530C-62A6-E46E9297C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E62E52-0C69-607D-2117-7FA54FA4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A3F5-B3F0-4CCA-85FB-36BAB11B1AB4}" type="datetimeFigureOut">
              <a:rPr lang="nl-BE" smtClean="0"/>
              <a:t>29/08/2024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2950CE-3F37-A634-588A-1065A8D8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52BB30-045D-9715-56A3-4F5ED47A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FB86-0488-4762-B5BD-BD201BAFB2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574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5DEA3CB-1870-9777-AFC7-E2F64B834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85CD9EA-5541-5C62-E383-F3FD9B26F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F7980F-26D2-C84B-2596-1B6633732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A3F5-B3F0-4CCA-85FB-36BAB11B1AB4}" type="datetimeFigureOut">
              <a:rPr lang="nl-BE" smtClean="0"/>
              <a:t>29/08/2024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44EF7F-7F6A-B5BF-804E-B6B8A299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C5B85F-E6D7-5209-77AA-6294B07C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FB86-0488-4762-B5BD-BD201BAFB2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077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67363-006E-C784-93D8-99EC6390D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197702-EEEA-90A2-2D79-C83DA7303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297D3F-2BB5-4076-C453-37DA7BA64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A3F5-B3F0-4CCA-85FB-36BAB11B1AB4}" type="datetimeFigureOut">
              <a:rPr lang="nl-BE" smtClean="0"/>
              <a:t>29/08/2024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058A5F-DF02-2DEE-3FFC-2BCFD0BE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9F19CE-5668-9D6D-6A7E-7449B75B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FB86-0488-4762-B5BD-BD201BAFB2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832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E9C828-B89B-D623-C110-9357F90C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771833-CEFA-213E-4541-8A86E3A1A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95D6CE-F691-9E5F-1A84-DB76A14A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A3F5-B3F0-4CCA-85FB-36BAB11B1AB4}" type="datetimeFigureOut">
              <a:rPr lang="nl-BE" smtClean="0"/>
              <a:t>29/08/2024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6C249E-3663-87A5-A0FC-7A56FA68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35BC0E-492C-7696-B9CE-0099FF5B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FB86-0488-4762-B5BD-BD201BAFB2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898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0A8FE2-FFBA-AEFA-53B8-588D6FC4B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435C8-8AE8-5067-107E-0966127A0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00ADEF3-FA7D-1036-078E-A1CADF4EF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AE404B-F425-9AD0-B5E5-679D345E6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A3F5-B3F0-4CCA-85FB-36BAB11B1AB4}" type="datetimeFigureOut">
              <a:rPr lang="nl-BE" smtClean="0"/>
              <a:t>29/08/2024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14B7A57-8218-33F7-B081-3816819F9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00783BE-9419-6282-C1F0-0C4C4DD0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FB86-0488-4762-B5BD-BD201BAFB2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548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E469C-1AC7-C075-0EE4-F1F31DC08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273D29-DB4E-D409-D7E6-44EE89358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ECD7F13-494F-78C6-004D-6F754B263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C1FC4E1-58D0-2752-9E3F-B014127E3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FDAFEF2-A4AB-F97E-0BE8-6255068598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022E2A0-9C4E-3592-BBDC-BEB3CF660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A3F5-B3F0-4CCA-85FB-36BAB11B1AB4}" type="datetimeFigureOut">
              <a:rPr lang="nl-BE" smtClean="0"/>
              <a:t>29/08/2024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CB3E64E-E510-CAAF-5D45-57943A929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D5B1B2E-D304-A4AE-1732-8FD737C4D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FB86-0488-4762-B5BD-BD201BAFB2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311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824C7-8244-C45E-7EC6-F7B3940FE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06142B8-715A-BEFF-7015-B64A6C77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A3F5-B3F0-4CCA-85FB-36BAB11B1AB4}" type="datetimeFigureOut">
              <a:rPr lang="nl-BE" smtClean="0"/>
              <a:t>29/08/2024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F107EC8-F560-4151-4ADD-20FB84D4B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95E7B87-593B-D91F-694D-4B89EC699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FB86-0488-4762-B5BD-BD201BAFB2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13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8CAF651-DC37-B169-E875-DEB60BF6D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A3F5-B3F0-4CCA-85FB-36BAB11B1AB4}" type="datetimeFigureOut">
              <a:rPr lang="nl-BE" smtClean="0"/>
              <a:t>29/08/2024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61FC67C-175C-70A9-0FDC-60627B12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D7CDD24-3503-AA09-15B6-0D105E93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FB86-0488-4762-B5BD-BD201BAFB2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962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7A68E-FC0A-66B3-18A2-3AB35853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FFCF3E-DF11-45A5-C04C-B0C01AFB8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BD497A3-DB40-9F50-D99F-655BF7960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E58452-F73A-8887-D386-B0C0B5F05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A3F5-B3F0-4CCA-85FB-36BAB11B1AB4}" type="datetimeFigureOut">
              <a:rPr lang="nl-BE" smtClean="0"/>
              <a:t>29/08/2024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388A613-A967-F074-78DF-B83E87143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9F1B688-A538-82C0-B64A-7FD05CD2B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FB86-0488-4762-B5BD-BD201BAFB2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875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FA250A-4E6B-B156-206B-22FA3A62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08E6D3B-BF3A-2E38-6162-330FA0D73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7AEF822-7143-4EAE-BE5B-201E95EA7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0D7CCFC-C71F-F56B-AAC4-1946C9C66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A3F5-B3F0-4CCA-85FB-36BAB11B1AB4}" type="datetimeFigureOut">
              <a:rPr lang="nl-BE" smtClean="0"/>
              <a:t>29/08/2024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37D5BB7-3F7E-5CAE-9D6E-5B5371F9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3A70808-7BEC-BBA9-D994-BEDD275B2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FB86-0488-4762-B5BD-BD201BAFB2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71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01C11CE-5D0A-193D-F30A-6DF26E62C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A469B5-6C52-4ECF-CE9B-AC622CF43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FD6ED4-B212-CDEE-2FA1-9B75A03C9C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FCA3F5-B3F0-4CCA-85FB-36BAB11B1AB4}" type="datetimeFigureOut">
              <a:rPr lang="nl-BE" smtClean="0"/>
              <a:t>29/08/2024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AEB594-45EA-C8B1-4FD7-DD10F399D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1D6E23-632B-202A-E119-3E96292D5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17FB86-0488-4762-B5BD-BD201BAFB2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90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www.mil.be/nl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9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3.png"/><Relationship Id="rId3" Type="http://schemas.openxmlformats.org/officeDocument/2006/relationships/image" Target="../media/image8.jpg"/><Relationship Id="rId7" Type="http://schemas.openxmlformats.org/officeDocument/2006/relationships/image" Target="../media/image9.png"/><Relationship Id="rId12" Type="http://schemas.openxmlformats.org/officeDocument/2006/relationships/slide" Target="slide10.xml"/><Relationship Id="rId2" Type="http://schemas.openxmlformats.org/officeDocument/2006/relationships/image" Target="../media/image1.png"/><Relationship Id="rId16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slide" Target="slide2.xml"/><Relationship Id="rId5" Type="http://schemas.openxmlformats.org/officeDocument/2006/relationships/slide" Target="slide12.xml"/><Relationship Id="rId15" Type="http://schemas.openxmlformats.org/officeDocument/2006/relationships/image" Target="../media/image11.png"/><Relationship Id="rId10" Type="http://schemas.openxmlformats.org/officeDocument/2006/relationships/slide" Target="slide3.xml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6.png"/><Relationship Id="rId18" Type="http://schemas.openxmlformats.org/officeDocument/2006/relationships/slide" Target="slide11.xml"/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12" Type="http://schemas.openxmlformats.org/officeDocument/2006/relationships/slide" Target="slide7.xml"/><Relationship Id="rId17" Type="http://schemas.openxmlformats.org/officeDocument/2006/relationships/image" Target="../media/image3.png"/><Relationship Id="rId2" Type="http://schemas.openxmlformats.org/officeDocument/2006/relationships/image" Target="../media/image1.png"/><Relationship Id="rId16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slide" Target="slide3.xml"/><Relationship Id="rId5" Type="http://schemas.openxmlformats.org/officeDocument/2006/relationships/image" Target="../media/image13.png"/><Relationship Id="rId15" Type="http://schemas.openxmlformats.org/officeDocument/2006/relationships/image" Target="../media/image17.png"/><Relationship Id="rId10" Type="http://schemas.openxmlformats.org/officeDocument/2006/relationships/slide" Target="slide2.xml"/><Relationship Id="rId19" Type="http://schemas.openxmlformats.org/officeDocument/2006/relationships/image" Target="../media/image18.png"/><Relationship Id="rId4" Type="http://schemas.openxmlformats.org/officeDocument/2006/relationships/customXml" Target="../ink/ink2.xml"/><Relationship Id="rId9" Type="http://schemas.openxmlformats.org/officeDocument/2006/relationships/image" Target="../media/image15.png"/><Relationship Id="rId1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google.com/intl/nl/gmail/abou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5000"/>
              </a:schemeClr>
            </a:gs>
            <a:gs pos="30000">
              <a:srgbClr val="727272"/>
            </a:gs>
            <a:gs pos="77000">
              <a:schemeClr val="bg2">
                <a:lumMod val="9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Weergave-apparaat, Elektronisch apparaat, Uitvoerapparaat, Plat beeldscherm&#10;&#10;Automatisch gegenereerde beschrijving">
            <a:extLst>
              <a:ext uri="{FF2B5EF4-FFF2-40B4-BE49-F238E27FC236}">
                <a16:creationId xmlns:a16="http://schemas.microsoft.com/office/drawing/2014/main" id="{76D62350-7A74-571D-99DC-02FDBA276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68" y="492106"/>
            <a:ext cx="9651063" cy="64800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9DF6B21-EC78-151F-3BEB-32C987D930F2}"/>
              </a:ext>
            </a:extLst>
          </p:cNvPr>
          <p:cNvSpPr txBox="1"/>
          <p:nvPr/>
        </p:nvSpPr>
        <p:spPr>
          <a:xfrm>
            <a:off x="1563330" y="698090"/>
            <a:ext cx="831809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Check je e-mail maar, </a:t>
            </a:r>
            <a:r>
              <a:rPr lang="nl-NL" sz="4400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wees voorzichtig</a:t>
            </a:r>
            <a:r>
              <a:rPr lang="nl-NL" sz="44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.</a:t>
            </a:r>
            <a:br>
              <a:rPr lang="nl-NL" sz="4400" dirty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br>
              <a:rPr lang="nl-NL" sz="4400" dirty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r>
              <a:rPr lang="nl-NL" sz="4400" i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Er is een hacker op de loer</a:t>
            </a:r>
          </a:p>
          <a:p>
            <a:endParaRPr lang="nl-NL" sz="44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  <a:p>
            <a:r>
              <a:rPr lang="nl-NL" sz="44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Kan jij jezelf veilig houden?</a:t>
            </a:r>
            <a:br>
              <a:rPr lang="nl-NL" sz="3600" dirty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br>
              <a:rPr lang="nl-NL" sz="3600" dirty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br>
              <a:rPr lang="nl-NL" sz="3600" dirty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endParaRPr lang="nl-NL" sz="3600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1" name="Actieknop: Vooruit of Volgende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801E22D-28CB-EE35-E99E-9F0EED679682}"/>
              </a:ext>
            </a:extLst>
          </p:cNvPr>
          <p:cNvSpPr/>
          <p:nvPr/>
        </p:nvSpPr>
        <p:spPr>
          <a:xfrm>
            <a:off x="8528180" y="4394718"/>
            <a:ext cx="1353240" cy="114766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2619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bg1">
                <a:lumMod val="95000"/>
              </a:schemeClr>
            </a:gs>
            <a:gs pos="99000">
              <a:srgbClr val="FB85F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E5C88C-62FF-1806-E24C-6136E984D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Helpy</a:t>
            </a:r>
            <a:r>
              <a:rPr lang="nl-NL" dirty="0"/>
              <a:t> helpt je graag verder!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4D056-4B97-44F2-B9D7-FF5EE2E76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3304" y="1528119"/>
            <a:ext cx="4715089" cy="1817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Is er iets verdacht aan deze e-mail, verwijder hem dan.</a:t>
            </a:r>
          </a:p>
          <a:p>
            <a:pPr marL="0" indent="0">
              <a:buNone/>
            </a:pPr>
            <a:r>
              <a:rPr lang="nl-NL" dirty="0"/>
              <a:t>Lijkt alles oké, klik dan op het sterretje om het op te slagen.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5" name="Afbeelding 4" descr="Afbeelding met tekenfilm, speelgoed, Dierfiguur, paars&#10;&#10;Automatisch gegenereerde beschrijving">
            <a:extLst>
              <a:ext uri="{FF2B5EF4-FFF2-40B4-BE49-F238E27FC236}">
                <a16:creationId xmlns:a16="http://schemas.microsoft.com/office/drawing/2014/main" id="{7FCCD89A-E805-E8B2-D78C-332A9ACC3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92" y="1919833"/>
            <a:ext cx="4573042" cy="4573042"/>
          </a:xfrm>
          <a:prstGeom prst="rect">
            <a:avLst/>
          </a:prstGeom>
        </p:spPr>
      </p:pic>
      <p:sp>
        <p:nvSpPr>
          <p:cNvPr id="6" name="Tekstballon: ovaal 5">
            <a:extLst>
              <a:ext uri="{FF2B5EF4-FFF2-40B4-BE49-F238E27FC236}">
                <a16:creationId xmlns:a16="http://schemas.microsoft.com/office/drawing/2014/main" id="{0A261DC2-FDB3-62B2-648E-CB993BE351F3}"/>
              </a:ext>
            </a:extLst>
          </p:cNvPr>
          <p:cNvSpPr/>
          <p:nvPr/>
        </p:nvSpPr>
        <p:spPr>
          <a:xfrm>
            <a:off x="5867399" y="924232"/>
            <a:ext cx="5683046" cy="3726426"/>
          </a:xfrm>
          <a:prstGeom prst="wedgeEllipseCallout">
            <a:avLst>
              <a:gd name="adj1" fmla="val -64086"/>
              <a:gd name="adj2" fmla="val 25561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" name="Actieknop: Terug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1288681-7993-9089-99D6-F830DE495493}"/>
              </a:ext>
            </a:extLst>
          </p:cNvPr>
          <p:cNvSpPr/>
          <p:nvPr/>
        </p:nvSpPr>
        <p:spPr>
          <a:xfrm rot="16200000">
            <a:off x="8229600" y="3429000"/>
            <a:ext cx="1129004" cy="975049"/>
          </a:xfrm>
          <a:prstGeom prst="actionButtonRetur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1736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bg1">
                <a:lumMod val="95000"/>
              </a:schemeClr>
            </a:gs>
            <a:gs pos="99000">
              <a:srgbClr val="FB85F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E5C88C-62FF-1806-E24C-6136E984D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Helpy</a:t>
            </a:r>
            <a:r>
              <a:rPr lang="nl-NL" dirty="0"/>
              <a:t> helpt je graag verder!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4D056-4B97-44F2-B9D7-FF5EE2E76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3304" y="1540475"/>
            <a:ext cx="4890496" cy="22840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Defensie is de naam voor het Belgisch leger, hierbij hoort:</a:t>
            </a:r>
            <a:br>
              <a:rPr lang="nl-NL" dirty="0"/>
            </a:br>
            <a:r>
              <a:rPr lang="nl-NL" dirty="0"/>
              <a:t>- marine component</a:t>
            </a:r>
            <a:br>
              <a:rPr lang="nl-NL" dirty="0"/>
            </a:br>
            <a:r>
              <a:rPr lang="nl-NL" dirty="0"/>
              <a:t>- lucht component</a:t>
            </a:r>
            <a:br>
              <a:rPr lang="nl-NL" dirty="0"/>
            </a:br>
            <a:r>
              <a:rPr lang="nl-NL" dirty="0"/>
              <a:t>- land component</a:t>
            </a:r>
            <a:br>
              <a:rPr lang="nl-NL" dirty="0"/>
            </a:br>
            <a:r>
              <a:rPr lang="nl-NL" dirty="0"/>
              <a:t>- medisch component</a:t>
            </a:r>
            <a:br>
              <a:rPr lang="nl-NL" dirty="0"/>
            </a:br>
            <a:r>
              <a:rPr lang="nl-NL" dirty="0"/>
              <a:t>- Cyber </a:t>
            </a:r>
            <a:r>
              <a:rPr lang="nl-NL" dirty="0" err="1"/>
              <a:t>command</a:t>
            </a:r>
            <a:endParaRPr lang="nl-NL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5" name="Afbeelding 4" descr="Afbeelding met tekenfilm, speelgoed, Dierfiguur, paars&#10;&#10;Automatisch gegenereerde beschrijving">
            <a:extLst>
              <a:ext uri="{FF2B5EF4-FFF2-40B4-BE49-F238E27FC236}">
                <a16:creationId xmlns:a16="http://schemas.microsoft.com/office/drawing/2014/main" id="{7FCCD89A-E805-E8B2-D78C-332A9ACC3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92" y="1919833"/>
            <a:ext cx="4573042" cy="4573042"/>
          </a:xfrm>
          <a:prstGeom prst="rect">
            <a:avLst/>
          </a:prstGeom>
        </p:spPr>
      </p:pic>
      <p:sp>
        <p:nvSpPr>
          <p:cNvPr id="6" name="Tekstballon: ovaal 5">
            <a:extLst>
              <a:ext uri="{FF2B5EF4-FFF2-40B4-BE49-F238E27FC236}">
                <a16:creationId xmlns:a16="http://schemas.microsoft.com/office/drawing/2014/main" id="{0A261DC2-FDB3-62B2-648E-CB993BE351F3}"/>
              </a:ext>
            </a:extLst>
          </p:cNvPr>
          <p:cNvSpPr/>
          <p:nvPr/>
        </p:nvSpPr>
        <p:spPr>
          <a:xfrm>
            <a:off x="5867399" y="924232"/>
            <a:ext cx="5683046" cy="3726426"/>
          </a:xfrm>
          <a:prstGeom prst="wedgeEllipseCallout">
            <a:avLst>
              <a:gd name="adj1" fmla="val -64086"/>
              <a:gd name="adj2" fmla="val 25561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7" name="Actieknop: Startpagina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19596AC-0780-CD35-1849-0FBFFB34CE1B}"/>
              </a:ext>
            </a:extLst>
          </p:cNvPr>
          <p:cNvSpPr/>
          <p:nvPr/>
        </p:nvSpPr>
        <p:spPr>
          <a:xfrm>
            <a:off x="8241889" y="3674294"/>
            <a:ext cx="934065" cy="907026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8" name="Afbeelding 7" descr="Afbeelding met cirkel, schermopname, symbool&#10;&#10;Automatisch gegenereerde beschrijving">
            <a:hlinkClick r:id="rId4"/>
            <a:extLst>
              <a:ext uri="{FF2B5EF4-FFF2-40B4-BE49-F238E27FC236}">
                <a16:creationId xmlns:a16="http://schemas.microsoft.com/office/drawing/2014/main" id="{990EC6EA-9A15-C75A-4537-B03749D33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" t="31348" r="269" b="20640"/>
          <a:stretch/>
        </p:blipFill>
        <p:spPr>
          <a:xfrm>
            <a:off x="6331922" y="4945223"/>
            <a:ext cx="4010036" cy="161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13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Elektronisch apparaat, computer, houder, schermopname&#10;&#10;Automatisch gegenereerde beschrijving">
            <a:extLst>
              <a:ext uri="{FF2B5EF4-FFF2-40B4-BE49-F238E27FC236}">
                <a16:creationId xmlns:a16="http://schemas.microsoft.com/office/drawing/2014/main" id="{6A53FF84-A4D1-25C6-D1C8-513B13A02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68" y="378000"/>
            <a:ext cx="9651063" cy="6480000"/>
          </a:xfrm>
          <a:prstGeom prst="rect">
            <a:avLst/>
          </a:prstGeom>
        </p:spPr>
      </p:pic>
      <p:pic>
        <p:nvPicPr>
          <p:cNvPr id="8" name="Afbeelding 7" descr="Afbeelding met kunst, Graphics&#10;&#10;Automatisch gegenereerde beschrijving">
            <a:extLst>
              <a:ext uri="{FF2B5EF4-FFF2-40B4-BE49-F238E27FC236}">
                <a16:creationId xmlns:a16="http://schemas.microsoft.com/office/drawing/2014/main" id="{F386EF02-CD47-B568-837E-BEF6C280D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052" y="589307"/>
            <a:ext cx="4211894" cy="4211894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4F7AD6AE-9CD1-6A07-C97A-17BE5AFC061A}"/>
              </a:ext>
            </a:extLst>
          </p:cNvPr>
          <p:cNvSpPr txBox="1"/>
          <p:nvPr/>
        </p:nvSpPr>
        <p:spPr>
          <a:xfrm>
            <a:off x="3080584" y="4444982"/>
            <a:ext cx="6456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latin typeface="OCR A Extended" panose="02010509020102010303" pitchFamily="50" charset="0"/>
              </a:rPr>
              <a:t>U </a:t>
            </a:r>
            <a:r>
              <a:rPr lang="nl-NL" sz="5400" dirty="0" err="1">
                <a:latin typeface="OCR A Extended" panose="02010509020102010303" pitchFamily="50" charset="0"/>
              </a:rPr>
              <a:t>BeNt</a:t>
            </a:r>
            <a:r>
              <a:rPr lang="nl-NL" sz="5400" dirty="0">
                <a:latin typeface="OCR A Extended" panose="02010509020102010303" pitchFamily="50" charset="0"/>
              </a:rPr>
              <a:t> </a:t>
            </a:r>
            <a:r>
              <a:rPr lang="nl-NL" sz="5400" dirty="0" err="1">
                <a:latin typeface="OCR A Extended" panose="02010509020102010303" pitchFamily="50" charset="0"/>
              </a:rPr>
              <a:t>gEhaCkt</a:t>
            </a:r>
            <a:r>
              <a:rPr lang="nl-NL" sz="5400" dirty="0">
                <a:latin typeface="OCR A Extended" panose="02010509020102010303" pitchFamily="50" charset="0"/>
              </a:rPr>
              <a:t> </a:t>
            </a:r>
            <a:endParaRPr lang="nl-BE" sz="5400" dirty="0">
              <a:latin typeface="OCR A Extended" panose="02010509020102010303" pitchFamily="50" charset="0"/>
            </a:endParaRPr>
          </a:p>
        </p:txBody>
      </p:sp>
      <p:sp>
        <p:nvSpPr>
          <p:cNvPr id="11" name="Actieknop: Startpagina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4BF1359-9C17-0F8B-B287-6AA491793E08}"/>
              </a:ext>
            </a:extLst>
          </p:cNvPr>
          <p:cNvSpPr/>
          <p:nvPr/>
        </p:nvSpPr>
        <p:spPr>
          <a:xfrm>
            <a:off x="1670180" y="755780"/>
            <a:ext cx="774440" cy="727787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091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Elektronisch apparaat, computer, houder, schermopname&#10;&#10;Automatisch gegenereerde beschrijving">
            <a:extLst>
              <a:ext uri="{FF2B5EF4-FFF2-40B4-BE49-F238E27FC236}">
                <a16:creationId xmlns:a16="http://schemas.microsoft.com/office/drawing/2014/main" id="{6A53FF84-A4D1-25C6-D1C8-513B13A02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68" y="378000"/>
            <a:ext cx="9651063" cy="6480000"/>
          </a:xfrm>
          <a:prstGeom prst="rect">
            <a:avLst/>
          </a:prstGeom>
        </p:spPr>
      </p:pic>
      <p:sp>
        <p:nvSpPr>
          <p:cNvPr id="4" name="Tekstballon: ovaal 3">
            <a:extLst>
              <a:ext uri="{FF2B5EF4-FFF2-40B4-BE49-F238E27FC236}">
                <a16:creationId xmlns:a16="http://schemas.microsoft.com/office/drawing/2014/main" id="{C0E9DA48-E060-018C-347A-89B6D0243CA7}"/>
              </a:ext>
            </a:extLst>
          </p:cNvPr>
          <p:cNvSpPr/>
          <p:nvPr/>
        </p:nvSpPr>
        <p:spPr>
          <a:xfrm>
            <a:off x="1735493" y="1433401"/>
            <a:ext cx="7025951" cy="3991197"/>
          </a:xfrm>
          <a:prstGeom prst="wedgeEllipseCallout">
            <a:avLst>
              <a:gd name="adj1" fmla="val 52474"/>
              <a:gd name="adj2" fmla="val 2856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B85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F7AD6AE-9CD1-6A07-C97A-17BE5AFC061A}"/>
              </a:ext>
            </a:extLst>
          </p:cNvPr>
          <p:cNvSpPr txBox="1"/>
          <p:nvPr/>
        </p:nvSpPr>
        <p:spPr>
          <a:xfrm>
            <a:off x="1735493" y="662009"/>
            <a:ext cx="8537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latin typeface="OCR A Extended" panose="02010509020102010303" pitchFamily="50" charset="0"/>
              </a:rPr>
              <a:t>U </a:t>
            </a:r>
            <a:r>
              <a:rPr lang="nl-NL" sz="5400" dirty="0" err="1">
                <a:latin typeface="OCR A Extended" panose="02010509020102010303" pitchFamily="50" charset="0"/>
              </a:rPr>
              <a:t>BeNt</a:t>
            </a:r>
            <a:r>
              <a:rPr lang="nl-NL" sz="5400" dirty="0">
                <a:latin typeface="OCR A Extended" panose="02010509020102010303" pitchFamily="50" charset="0"/>
              </a:rPr>
              <a:t> bijna </a:t>
            </a:r>
            <a:r>
              <a:rPr lang="nl-NL" sz="5400" dirty="0" err="1">
                <a:latin typeface="OCR A Extended" panose="02010509020102010303" pitchFamily="50" charset="0"/>
              </a:rPr>
              <a:t>gEhaCkt</a:t>
            </a:r>
            <a:r>
              <a:rPr lang="nl-NL" sz="5400" dirty="0">
                <a:latin typeface="OCR A Extended" panose="02010509020102010303" pitchFamily="50" charset="0"/>
              </a:rPr>
              <a:t> </a:t>
            </a:r>
            <a:endParaRPr lang="nl-BE" sz="5400" dirty="0">
              <a:latin typeface="OCR A Extended" panose="02010509020102010303" pitchFamily="50" charset="0"/>
            </a:endParaRPr>
          </a:p>
        </p:txBody>
      </p:sp>
      <p:pic>
        <p:nvPicPr>
          <p:cNvPr id="3" name="Afbeelding 2" descr="Afbeelding met tekenfilm, speelgoed, Dierfiguur, paars&#10;&#10;Automatisch gegenereerde beschrijving">
            <a:extLst>
              <a:ext uri="{FF2B5EF4-FFF2-40B4-BE49-F238E27FC236}">
                <a16:creationId xmlns:a16="http://schemas.microsoft.com/office/drawing/2014/main" id="{C63B1111-D6E7-7DCB-37D9-73ACCA218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865" y="3743024"/>
            <a:ext cx="2177664" cy="217766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51A9918-BDB6-9BF4-0AAD-629FA191D5E1}"/>
              </a:ext>
            </a:extLst>
          </p:cNvPr>
          <p:cNvSpPr txBox="1"/>
          <p:nvPr/>
        </p:nvSpPr>
        <p:spPr>
          <a:xfrm>
            <a:off x="3041780" y="2001415"/>
            <a:ext cx="4972673" cy="3237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Je hebt enkel de e-mail opgeslagen, dat is oké.</a:t>
            </a:r>
          </a:p>
          <a:p>
            <a:endParaRPr lang="nl-BE" dirty="0"/>
          </a:p>
          <a:p>
            <a:r>
              <a:rPr lang="nl-BE" dirty="0"/>
              <a:t>Misschien kijk je er later nog eens naar, maar klik dan maar beter nergens op, want misschien word je dan gehackt!</a:t>
            </a:r>
          </a:p>
          <a:p>
            <a:endParaRPr lang="nl-BE" dirty="0"/>
          </a:p>
          <a:p>
            <a:r>
              <a:rPr lang="nl-BE" dirty="0"/>
              <a:t>Dit was een </a:t>
            </a:r>
            <a:r>
              <a:rPr lang="nl-BE" dirty="0" err="1"/>
              <a:t>phishing</a:t>
            </a:r>
            <a:r>
              <a:rPr lang="nl-BE" dirty="0"/>
              <a:t> mail, je kan dit opmerken aan enkele foutjes in de mail:</a:t>
            </a:r>
            <a:br>
              <a:rPr lang="nl-BE" dirty="0"/>
            </a:br>
            <a:r>
              <a:rPr lang="nl-BE" dirty="0"/>
              <a:t>- Schrijffouten</a:t>
            </a:r>
            <a:br>
              <a:rPr lang="nl-BE" dirty="0"/>
            </a:br>
            <a:r>
              <a:rPr lang="nl-BE" dirty="0"/>
              <a:t>- Niet naar jouw gericht maar algemeen</a:t>
            </a:r>
            <a:br>
              <a:rPr lang="nl-BE" dirty="0"/>
            </a:br>
            <a:r>
              <a:rPr lang="nl-BE" dirty="0"/>
              <a:t>- ongewoon e-mailadres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889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5000"/>
              </a:schemeClr>
            </a:gs>
            <a:gs pos="27000">
              <a:schemeClr val="bg2">
                <a:lumMod val="50000"/>
              </a:schemeClr>
            </a:gs>
            <a:gs pos="73000">
              <a:schemeClr val="bg2">
                <a:lumMod val="9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 descr="Afbeelding met Weergave-apparaat, Elektronisch apparaat, Uitvoerapparaat, Plat beeldscherm&#10;&#10;Automatisch gegenereerde beschrijving">
            <a:extLst>
              <a:ext uri="{FF2B5EF4-FFF2-40B4-BE49-F238E27FC236}">
                <a16:creationId xmlns:a16="http://schemas.microsoft.com/office/drawing/2014/main" id="{390544E9-113F-2DE6-FB8B-B8F5CC4C4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69" y="464303"/>
            <a:ext cx="9651061" cy="6480000"/>
          </a:xfrm>
          <a:prstGeom prst="rect">
            <a:avLst/>
          </a:prstGeom>
        </p:spPr>
      </p:pic>
      <p:pic>
        <p:nvPicPr>
          <p:cNvPr id="18" name="Afbeelding 17" descr="Afbeelding met Graphics, Lettertype, grafische vormgeving, logo&#10;&#10;Automatisch gegenereerde beschrijving">
            <a:hlinkClick r:id="rId3" action="ppaction://hlinksldjump"/>
            <a:extLst>
              <a:ext uri="{FF2B5EF4-FFF2-40B4-BE49-F238E27FC236}">
                <a16:creationId xmlns:a16="http://schemas.microsoft.com/office/drawing/2014/main" id="{28ADB00D-DA08-55B4-30B5-25E164D2EC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84" y="1804093"/>
            <a:ext cx="4736427" cy="2664240"/>
          </a:xfrm>
          <a:prstGeom prst="rect">
            <a:avLst/>
          </a:prstGeom>
        </p:spPr>
      </p:pic>
      <p:pic>
        <p:nvPicPr>
          <p:cNvPr id="24" name="Afbeelding 23" descr="Afbeelding met tekenfilm, speelgoed, Dierfiguur&#10;&#10;Automatisch gegenereerde beschrijving">
            <a:hlinkClick r:id="rId5" action="ppaction://hlinksldjump"/>
            <a:extLst>
              <a:ext uri="{FF2B5EF4-FFF2-40B4-BE49-F238E27FC236}">
                <a16:creationId xmlns:a16="http://schemas.microsoft.com/office/drawing/2014/main" id="{04C46015-B3D7-8131-A2C5-87CFB7D0F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71" y="4070554"/>
            <a:ext cx="1595281" cy="1595281"/>
          </a:xfrm>
          <a:prstGeom prst="rect">
            <a:avLst/>
          </a:prstGeom>
        </p:spPr>
      </p:pic>
      <p:sp>
        <p:nvSpPr>
          <p:cNvPr id="29" name="Tekstvak 28">
            <a:extLst>
              <a:ext uri="{FF2B5EF4-FFF2-40B4-BE49-F238E27FC236}">
                <a16:creationId xmlns:a16="http://schemas.microsoft.com/office/drawing/2014/main" id="{C215D512-82BA-C2D9-7CF6-3FECAECB551C}"/>
              </a:ext>
            </a:extLst>
          </p:cNvPr>
          <p:cNvSpPr txBox="1"/>
          <p:nvPr/>
        </p:nvSpPr>
        <p:spPr>
          <a:xfrm>
            <a:off x="1643244" y="1547419"/>
            <a:ext cx="328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Klik op het logo</a:t>
            </a:r>
            <a:endParaRPr lang="nl-BE" sz="36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988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tx2">
                <a:lumMod val="75000"/>
                <a:lumOff val="25000"/>
              </a:schemeClr>
            </a:gs>
            <a:gs pos="45000">
              <a:srgbClr val="C00000"/>
            </a:gs>
            <a:gs pos="99000">
              <a:srgbClr val="00B050"/>
            </a:gs>
            <a:gs pos="74000">
              <a:srgbClr val="D1CC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Weergave-apparaat, Elektronisch apparaat, Uitvoerapparaat, Plat beeldscherm&#10;&#10;Automatisch gegenereerde beschrijving">
            <a:extLst>
              <a:ext uri="{FF2B5EF4-FFF2-40B4-BE49-F238E27FC236}">
                <a16:creationId xmlns:a16="http://schemas.microsoft.com/office/drawing/2014/main" id="{46AD1B4B-D699-CD00-51FA-2278C580A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68" y="530172"/>
            <a:ext cx="9651064" cy="6480000"/>
          </a:xfrm>
          <a:prstGeom prst="rect">
            <a:avLst/>
          </a:prstGeom>
        </p:spPr>
      </p:pic>
      <p:pic>
        <p:nvPicPr>
          <p:cNvPr id="11" name="Afbeelding 10" descr="Afbeelding met tekst, schermopname, software, Computerpictogram&#10;&#10;Automatisch gegenereerde beschrijving">
            <a:extLst>
              <a:ext uri="{FF2B5EF4-FFF2-40B4-BE49-F238E27FC236}">
                <a16:creationId xmlns:a16="http://schemas.microsoft.com/office/drawing/2014/main" id="{4157284C-0A5F-B385-BBED-F52454850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8"/>
          <a:stretch/>
        </p:blipFill>
        <p:spPr>
          <a:xfrm>
            <a:off x="1519083" y="848781"/>
            <a:ext cx="9016181" cy="4794935"/>
          </a:xfrm>
          <a:prstGeom prst="rect">
            <a:avLst/>
          </a:prstGeom>
        </p:spPr>
      </p:pic>
      <p:pic>
        <p:nvPicPr>
          <p:cNvPr id="5" name="Tijdelijke aanduiding voor inhoud 4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74180152-400B-085E-BEB6-1C181B84B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42" y="2420460"/>
            <a:ext cx="2211166" cy="1243781"/>
          </a:xfrm>
        </p:spPr>
      </p:pic>
      <p:pic>
        <p:nvPicPr>
          <p:cNvPr id="15" name="Afbeelding 14">
            <a:hlinkClick r:id="rId5" action="ppaction://hlinksldjump"/>
            <a:extLst>
              <a:ext uri="{FF2B5EF4-FFF2-40B4-BE49-F238E27FC236}">
                <a16:creationId xmlns:a16="http://schemas.microsoft.com/office/drawing/2014/main" id="{36F69FD8-4D9D-8373-CED5-35BF96CAE6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19" y="1684767"/>
            <a:ext cx="7164126" cy="297193"/>
          </a:xfrm>
          <a:prstGeom prst="rect">
            <a:avLst/>
          </a:prstGeom>
        </p:spPr>
      </p:pic>
      <p:sp>
        <p:nvSpPr>
          <p:cNvPr id="19" name="Tekstballon: ovaal 18">
            <a:extLst>
              <a:ext uri="{FF2B5EF4-FFF2-40B4-BE49-F238E27FC236}">
                <a16:creationId xmlns:a16="http://schemas.microsoft.com/office/drawing/2014/main" id="{7E8634B7-311D-4C85-0FFF-9B65BC90EC63}"/>
              </a:ext>
            </a:extLst>
          </p:cNvPr>
          <p:cNvSpPr/>
          <p:nvPr/>
        </p:nvSpPr>
        <p:spPr>
          <a:xfrm>
            <a:off x="1890369" y="4478694"/>
            <a:ext cx="2784268" cy="941540"/>
          </a:xfrm>
          <a:prstGeom prst="wedgeEllipseCallout">
            <a:avLst>
              <a:gd name="adj1" fmla="val -75793"/>
              <a:gd name="adj2" fmla="val 5457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AE30CF4-25E3-9628-EA2D-A15C0EBA1D52}"/>
              </a:ext>
            </a:extLst>
          </p:cNvPr>
          <p:cNvSpPr txBox="1"/>
          <p:nvPr/>
        </p:nvSpPr>
        <p:spPr>
          <a:xfrm>
            <a:off x="1752714" y="4496904"/>
            <a:ext cx="8548917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/>
              <a:t>Hier is je mail.</a:t>
            </a:r>
          </a:p>
          <a:p>
            <a:r>
              <a:rPr lang="nl-NL" dirty="0"/>
              <a:t>Je hebt twee nieuwe mails, hoe fijn!</a:t>
            </a:r>
          </a:p>
          <a:p>
            <a:r>
              <a:rPr lang="nl-NL" dirty="0"/>
              <a:t>Klik op de mails om ze te openen, daarna kan je kiezen of je ze verwijdert of niet</a:t>
            </a:r>
            <a:endParaRPr lang="nl-BE" dirty="0"/>
          </a:p>
        </p:txBody>
      </p:sp>
      <p:pic>
        <p:nvPicPr>
          <p:cNvPr id="21" name="Afbeelding 20" descr="Afbeelding met tekenfilm, speelgoed, Dierfiguur, paars&#10;&#10;Automatisch gegenereerde beschrijving">
            <a:extLst>
              <a:ext uri="{FF2B5EF4-FFF2-40B4-BE49-F238E27FC236}">
                <a16:creationId xmlns:a16="http://schemas.microsoft.com/office/drawing/2014/main" id="{E2289704-4F81-39A0-6538-6FE792DF25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393" y="4618076"/>
            <a:ext cx="2051280" cy="2051280"/>
          </a:xfrm>
          <a:prstGeom prst="rect">
            <a:avLst/>
          </a:prstGeom>
        </p:spPr>
      </p:pic>
      <p:pic>
        <p:nvPicPr>
          <p:cNvPr id="25" name="Afbeelding 24">
            <a:hlinkClick r:id="rId8" action="ppaction://hlinksldjump"/>
            <a:extLst>
              <a:ext uri="{FF2B5EF4-FFF2-40B4-BE49-F238E27FC236}">
                <a16:creationId xmlns:a16="http://schemas.microsoft.com/office/drawing/2014/main" id="{1AA437ED-D5EC-F5C5-B8EE-DB2EFD8FD8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19" y="2020178"/>
            <a:ext cx="7164126" cy="316401"/>
          </a:xfrm>
          <a:prstGeom prst="rect">
            <a:avLst/>
          </a:prstGeom>
        </p:spPr>
      </p:pic>
      <p:sp>
        <p:nvSpPr>
          <p:cNvPr id="27" name="Actieknop: Terug 2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3B85F47-2278-4238-3D0A-EDE11705F3D2}"/>
              </a:ext>
            </a:extLst>
          </p:cNvPr>
          <p:cNvSpPr/>
          <p:nvPr/>
        </p:nvSpPr>
        <p:spPr>
          <a:xfrm rot="16200000">
            <a:off x="1657811" y="5817931"/>
            <a:ext cx="867015" cy="677209"/>
          </a:xfrm>
          <a:prstGeom prst="actionButtonRetur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154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tx2">
                <a:lumMod val="75000"/>
                <a:lumOff val="25000"/>
              </a:schemeClr>
            </a:gs>
            <a:gs pos="45000">
              <a:srgbClr val="C00000"/>
            </a:gs>
            <a:gs pos="99000">
              <a:srgbClr val="00B050"/>
            </a:gs>
            <a:gs pos="74000">
              <a:srgbClr val="D1CC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Weergave-apparaat, Elektronisch apparaat, Uitvoerapparaat, Plat beeldscherm&#10;&#10;Automatisch gegenereerde beschrijving">
            <a:extLst>
              <a:ext uri="{FF2B5EF4-FFF2-40B4-BE49-F238E27FC236}">
                <a16:creationId xmlns:a16="http://schemas.microsoft.com/office/drawing/2014/main" id="{09FBE4CB-44CD-4833-E77D-41091F548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68" y="555281"/>
            <a:ext cx="9651064" cy="6480000"/>
          </a:xfrm>
          <a:prstGeom prst="rect">
            <a:avLst/>
          </a:prstGeom>
        </p:spPr>
      </p:pic>
      <p:pic>
        <p:nvPicPr>
          <p:cNvPr id="11" name="Afbeelding 10" descr="Afbeelding met tekst, schermopname, software, Lettertype&#10;&#10;Automatisch gegenereerde beschrijving">
            <a:extLst>
              <a:ext uri="{FF2B5EF4-FFF2-40B4-BE49-F238E27FC236}">
                <a16:creationId xmlns:a16="http://schemas.microsoft.com/office/drawing/2014/main" id="{123CF5FA-BB72-9A2D-52DE-1BCD10332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95" y="946573"/>
            <a:ext cx="9077634" cy="4926563"/>
          </a:xfrm>
          <a:prstGeom prst="rect">
            <a:avLst/>
          </a:prstGeom>
        </p:spPr>
      </p:pic>
      <p:pic>
        <p:nvPicPr>
          <p:cNvPr id="13" name="Afbeelding 12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213C74E3-D3DD-B9CC-44D1-1CF2635B1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983" y="4473918"/>
            <a:ext cx="2620866" cy="1474237"/>
          </a:xfrm>
          <a:prstGeom prst="rect">
            <a:avLst/>
          </a:prstGeom>
        </p:spPr>
      </p:pic>
      <p:pic>
        <p:nvPicPr>
          <p:cNvPr id="15" name="Afbeelding 14" descr="Afbeelding met Lettertype, schermopname, Elektrisch blauw, Graphics&#10;&#10;Automatisch gegenereerde beschrijving">
            <a:hlinkClick r:id="rId5" action="ppaction://hlinksldjump">
              <a:snd r:embed="rId6" name="voltage.wav"/>
            </a:hlinkClick>
            <a:extLst>
              <a:ext uri="{FF2B5EF4-FFF2-40B4-BE49-F238E27FC236}">
                <a16:creationId xmlns:a16="http://schemas.microsoft.com/office/drawing/2014/main" id="{A63795A3-4162-1F96-2BD8-8E21793E53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00" y="3690257"/>
            <a:ext cx="4389500" cy="6706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t 16">
                <a:extLst>
                  <a:ext uri="{FF2B5EF4-FFF2-40B4-BE49-F238E27FC236}">
                    <a16:creationId xmlns:a16="http://schemas.microsoft.com/office/drawing/2014/main" id="{C29E5F3F-6380-00F2-8C8D-1610AB33DF36}"/>
                  </a:ext>
                </a:extLst>
              </p14:cNvPr>
              <p14:cNvContentPartPr/>
              <p14:nvPr/>
            </p14:nvContentPartPr>
            <p14:xfrm>
              <a:off x="2291330" y="1063733"/>
              <a:ext cx="1609920" cy="196560"/>
            </p14:xfrm>
          </p:contentPart>
        </mc:Choice>
        <mc:Fallback xmlns="">
          <p:pic>
            <p:nvPicPr>
              <p:cNvPr id="17" name="Inkt 16">
                <a:extLst>
                  <a:ext uri="{FF2B5EF4-FFF2-40B4-BE49-F238E27FC236}">
                    <a16:creationId xmlns:a16="http://schemas.microsoft.com/office/drawing/2014/main" id="{C29E5F3F-6380-00F2-8C8D-1610AB33DF3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28690" y="1001093"/>
                <a:ext cx="1735560" cy="3222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Actieknop: Terug 15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1C4ACBD5-F7E0-7213-5374-BA4EA5E1FA23}"/>
              </a:ext>
            </a:extLst>
          </p:cNvPr>
          <p:cNvSpPr/>
          <p:nvPr/>
        </p:nvSpPr>
        <p:spPr>
          <a:xfrm rot="16200000">
            <a:off x="2326098" y="911806"/>
            <a:ext cx="487709" cy="557244"/>
          </a:xfrm>
          <a:prstGeom prst="actionButtonRetur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Actieknop: Startpagina 19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04B8B9E3-622A-91D6-02E7-6740889106BC}"/>
              </a:ext>
            </a:extLst>
          </p:cNvPr>
          <p:cNvSpPr/>
          <p:nvPr/>
        </p:nvSpPr>
        <p:spPr>
          <a:xfrm>
            <a:off x="1648489" y="921151"/>
            <a:ext cx="522947" cy="481723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2" name="Afbeelding 21" descr="Afbeelding met tekenfilm, speelgoed, Dierfiguur&#10;&#10;Automatisch gegenereerde beschrijving">
            <a:hlinkClick r:id="rId12" action="ppaction://hlinksldjump"/>
            <a:extLst>
              <a:ext uri="{FF2B5EF4-FFF2-40B4-BE49-F238E27FC236}">
                <a16:creationId xmlns:a16="http://schemas.microsoft.com/office/drawing/2014/main" id="{CA71153F-48EA-0DC4-9A76-F12E47D41B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38" y="4638832"/>
            <a:ext cx="2101720" cy="2101720"/>
          </a:xfrm>
          <a:prstGeom prst="rect">
            <a:avLst/>
          </a:prstGeom>
        </p:spPr>
      </p:pic>
      <p:pic>
        <p:nvPicPr>
          <p:cNvPr id="23" name="Afbeelding 22">
            <a:hlinkClick r:id="rId14" action="ppaction://hlinksldjump"/>
            <a:extLst>
              <a:ext uri="{FF2B5EF4-FFF2-40B4-BE49-F238E27FC236}">
                <a16:creationId xmlns:a16="http://schemas.microsoft.com/office/drawing/2014/main" id="{58B92029-0C68-C88F-0E48-07D5B5A8209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34171" y="946573"/>
            <a:ext cx="579170" cy="487710"/>
          </a:xfrm>
          <a:prstGeom prst="rect">
            <a:avLst/>
          </a:prstGeom>
        </p:spPr>
      </p:pic>
      <p:sp>
        <p:nvSpPr>
          <p:cNvPr id="24" name="Ster: 5 punten 23">
            <a:hlinkClick r:id="rId16" action="ppaction://hlinksldjump"/>
            <a:extLst>
              <a:ext uri="{FF2B5EF4-FFF2-40B4-BE49-F238E27FC236}">
                <a16:creationId xmlns:a16="http://schemas.microsoft.com/office/drawing/2014/main" id="{C46257BA-C66F-330C-180D-75C3913E074A}"/>
              </a:ext>
            </a:extLst>
          </p:cNvPr>
          <p:cNvSpPr/>
          <p:nvPr/>
        </p:nvSpPr>
        <p:spPr>
          <a:xfrm>
            <a:off x="3665426" y="935769"/>
            <a:ext cx="557245" cy="48771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328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tx2">
                <a:lumMod val="75000"/>
                <a:lumOff val="25000"/>
              </a:schemeClr>
            </a:gs>
            <a:gs pos="45000">
              <a:srgbClr val="C00000"/>
            </a:gs>
            <a:gs pos="74000">
              <a:srgbClr val="D1CC00"/>
            </a:gs>
            <a:gs pos="99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Weergave-apparaat, Elektronisch apparaat, Uitvoerapparaat, Plat beeldscherm&#10;&#10;Automatisch gegenereerde beschrijving">
            <a:extLst>
              <a:ext uri="{FF2B5EF4-FFF2-40B4-BE49-F238E27FC236}">
                <a16:creationId xmlns:a16="http://schemas.microsoft.com/office/drawing/2014/main" id="{1EFF415F-4B06-23B5-DDE1-30006E9B1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68" y="639631"/>
            <a:ext cx="9651064" cy="6480000"/>
          </a:xfrm>
          <a:prstGeom prst="rect">
            <a:avLst/>
          </a:prstGeom>
        </p:spPr>
      </p:pic>
      <p:pic>
        <p:nvPicPr>
          <p:cNvPr id="17" name="Afbeelding 16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6D85F337-1E99-F03B-8758-1512191FA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86" y="917021"/>
            <a:ext cx="9203086" cy="5023956"/>
          </a:xfrm>
          <a:prstGeom prst="rect">
            <a:avLst/>
          </a:prstGeom>
        </p:spPr>
      </p:pic>
      <p:grpSp>
        <p:nvGrpSpPr>
          <p:cNvPr id="13" name="Groep 12">
            <a:extLst>
              <a:ext uri="{FF2B5EF4-FFF2-40B4-BE49-F238E27FC236}">
                <a16:creationId xmlns:a16="http://schemas.microsoft.com/office/drawing/2014/main" id="{D1364BB8-899C-E45D-C337-088A82CC7CA7}"/>
              </a:ext>
            </a:extLst>
          </p:cNvPr>
          <p:cNvGrpSpPr/>
          <p:nvPr/>
        </p:nvGrpSpPr>
        <p:grpSpPr>
          <a:xfrm>
            <a:off x="1706488" y="1043052"/>
            <a:ext cx="1729440" cy="254880"/>
            <a:chOff x="1706488" y="1043052"/>
            <a:chExt cx="172944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t 8">
                  <a:extLst>
                    <a:ext uri="{FF2B5EF4-FFF2-40B4-BE49-F238E27FC236}">
                      <a16:creationId xmlns:a16="http://schemas.microsoft.com/office/drawing/2014/main" id="{49C71273-DFF1-E97B-95D2-7CFB0986A7DF}"/>
                    </a:ext>
                  </a:extLst>
                </p14:cNvPr>
                <p14:cNvContentPartPr/>
                <p14:nvPr/>
              </p14:nvContentPartPr>
              <p14:xfrm>
                <a:off x="1706488" y="1043052"/>
                <a:ext cx="1687680" cy="254880"/>
              </p14:xfrm>
            </p:contentPart>
          </mc:Choice>
          <mc:Fallback xmlns="">
            <p:pic>
              <p:nvPicPr>
                <p:cNvPr id="9" name="Inkt 8">
                  <a:extLst>
                    <a:ext uri="{FF2B5EF4-FFF2-40B4-BE49-F238E27FC236}">
                      <a16:creationId xmlns:a16="http://schemas.microsoft.com/office/drawing/2014/main" id="{49C71273-DFF1-E97B-95D2-7CFB0986A7D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43488" y="980052"/>
                  <a:ext cx="18133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t 9">
                  <a:extLst>
                    <a:ext uri="{FF2B5EF4-FFF2-40B4-BE49-F238E27FC236}">
                      <a16:creationId xmlns:a16="http://schemas.microsoft.com/office/drawing/2014/main" id="{D3FD252A-AA23-CD39-4D5B-705DC93D5A77}"/>
                    </a:ext>
                  </a:extLst>
                </p14:cNvPr>
                <p14:cNvContentPartPr/>
                <p14:nvPr/>
              </p14:nvContentPartPr>
              <p14:xfrm>
                <a:off x="3349528" y="1063572"/>
                <a:ext cx="360" cy="360"/>
              </p14:xfrm>
            </p:contentPart>
          </mc:Choice>
          <mc:Fallback xmlns="">
            <p:pic>
              <p:nvPicPr>
                <p:cNvPr id="10" name="Inkt 9">
                  <a:extLst>
                    <a:ext uri="{FF2B5EF4-FFF2-40B4-BE49-F238E27FC236}">
                      <a16:creationId xmlns:a16="http://schemas.microsoft.com/office/drawing/2014/main" id="{D3FD252A-AA23-CD39-4D5B-705DC93D5A7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86888" y="100093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t 11">
                  <a:extLst>
                    <a:ext uri="{FF2B5EF4-FFF2-40B4-BE49-F238E27FC236}">
                      <a16:creationId xmlns:a16="http://schemas.microsoft.com/office/drawing/2014/main" id="{73F94DD0-AD55-C091-0A57-9D767AD8FEDF}"/>
                    </a:ext>
                  </a:extLst>
                </p14:cNvPr>
                <p14:cNvContentPartPr/>
                <p14:nvPr/>
              </p14:nvContentPartPr>
              <p14:xfrm>
                <a:off x="3218128" y="1063572"/>
                <a:ext cx="217800" cy="50400"/>
              </p14:xfrm>
            </p:contentPart>
          </mc:Choice>
          <mc:Fallback xmlns="">
            <p:pic>
              <p:nvPicPr>
                <p:cNvPr id="12" name="Inkt 11">
                  <a:extLst>
                    <a:ext uri="{FF2B5EF4-FFF2-40B4-BE49-F238E27FC236}">
                      <a16:creationId xmlns:a16="http://schemas.microsoft.com/office/drawing/2014/main" id="{73F94DD0-AD55-C091-0A57-9D767AD8FED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55128" y="1000932"/>
                  <a:ext cx="343440" cy="176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" name="Actieknop: Startpagina 13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CB3070DE-BA56-8B57-C1F1-58BAEE72D3A3}"/>
              </a:ext>
            </a:extLst>
          </p:cNvPr>
          <p:cNvSpPr/>
          <p:nvPr/>
        </p:nvSpPr>
        <p:spPr>
          <a:xfrm>
            <a:off x="1479086" y="914947"/>
            <a:ext cx="584569" cy="47894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Actieknop: Terug 14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ED2FD021-8C02-2083-4E3A-20BAC4B60185}"/>
              </a:ext>
            </a:extLst>
          </p:cNvPr>
          <p:cNvSpPr/>
          <p:nvPr/>
        </p:nvSpPr>
        <p:spPr>
          <a:xfrm rot="16200000">
            <a:off x="2167934" y="896708"/>
            <a:ext cx="478940" cy="515421"/>
          </a:xfrm>
          <a:prstGeom prst="actionButtonRetur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 descr="Afbeelding met zwart, duisternis&#10;&#10;Automatisch gegenereerde beschrijving">
            <a:hlinkClick r:id="rId12" action="ppaction://hlinksldjump"/>
            <a:extLst>
              <a:ext uri="{FF2B5EF4-FFF2-40B4-BE49-F238E27FC236}">
                <a16:creationId xmlns:a16="http://schemas.microsoft.com/office/drawing/2014/main" id="{1F7408B3-65A0-AF3E-8FB2-54A4E2B2483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3" t="14150" r="25342" b="24902"/>
          <a:stretch/>
        </p:blipFill>
        <p:spPr>
          <a:xfrm>
            <a:off x="2798293" y="914947"/>
            <a:ext cx="528735" cy="4789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25" name="Afbeelding 24">
            <a:hlinkClick r:id="rId14" action="ppaction://hlinksldjump"/>
            <a:extLst>
              <a:ext uri="{FF2B5EF4-FFF2-40B4-BE49-F238E27FC236}">
                <a16:creationId xmlns:a16="http://schemas.microsoft.com/office/drawing/2014/main" id="{81F1BA17-6436-F553-A1AC-548C5BC074D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94168" y="883121"/>
            <a:ext cx="627942" cy="542591"/>
          </a:xfrm>
          <a:prstGeom prst="rect">
            <a:avLst/>
          </a:prstGeom>
        </p:spPr>
      </p:pic>
      <p:pic>
        <p:nvPicPr>
          <p:cNvPr id="27" name="Afbeelding 26" descr="Afbeelding met tekenfilm, speelgoed, Dierfiguur&#10;&#10;Automatisch gegenereerde beschrijving">
            <a:hlinkClick r:id="rId16" action="ppaction://hlinksldjump"/>
            <a:extLst>
              <a:ext uri="{FF2B5EF4-FFF2-40B4-BE49-F238E27FC236}">
                <a16:creationId xmlns:a16="http://schemas.microsoft.com/office/drawing/2014/main" id="{B23B2FEC-ACF5-A781-95EE-F9F5F753F0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018"/>
            <a:ext cx="1920982" cy="1920982"/>
          </a:xfrm>
          <a:prstGeom prst="rect">
            <a:avLst/>
          </a:prstGeom>
        </p:spPr>
      </p:pic>
      <p:pic>
        <p:nvPicPr>
          <p:cNvPr id="29" name="Afbeelding 28" descr="Afbeelding met tekenfilm, speelgoed, paars&#10;&#10;Automatisch gegenereerde beschrijving">
            <a:hlinkClick r:id="rId18" action="ppaction://hlinksldjump"/>
            <a:extLst>
              <a:ext uri="{FF2B5EF4-FFF2-40B4-BE49-F238E27FC236}">
                <a16:creationId xmlns:a16="http://schemas.microsoft.com/office/drawing/2014/main" id="{6CC3DE43-A310-D257-288E-B57FA9DFFD9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263" y="4937018"/>
            <a:ext cx="1440737" cy="1920982"/>
          </a:xfrm>
          <a:prstGeom prst="rect">
            <a:avLst/>
          </a:prstGeom>
        </p:spPr>
      </p:pic>
      <p:sp>
        <p:nvSpPr>
          <p:cNvPr id="30" name="Tekstballon: ovaal 29">
            <a:extLst>
              <a:ext uri="{FF2B5EF4-FFF2-40B4-BE49-F238E27FC236}">
                <a16:creationId xmlns:a16="http://schemas.microsoft.com/office/drawing/2014/main" id="{76342105-A8D6-58BD-8C41-DA88E74FF55D}"/>
              </a:ext>
            </a:extLst>
          </p:cNvPr>
          <p:cNvSpPr/>
          <p:nvPr/>
        </p:nvSpPr>
        <p:spPr>
          <a:xfrm>
            <a:off x="10329101" y="3265714"/>
            <a:ext cx="1940186" cy="1252916"/>
          </a:xfrm>
          <a:prstGeom prst="wedgeEllipseCallout">
            <a:avLst>
              <a:gd name="adj1" fmla="val 11381"/>
              <a:gd name="adj2" fmla="val 881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B85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5F3106A-D867-C7CF-C415-E10C2CDD0287}"/>
              </a:ext>
            </a:extLst>
          </p:cNvPr>
          <p:cNvSpPr txBox="1"/>
          <p:nvPr/>
        </p:nvSpPr>
        <p:spPr>
          <a:xfrm>
            <a:off x="10506382" y="3612208"/>
            <a:ext cx="1862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Wat is Defensie? Klik op mij!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6374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tx2">
                <a:lumMod val="75000"/>
                <a:lumOff val="25000"/>
              </a:schemeClr>
            </a:gs>
            <a:gs pos="45000">
              <a:srgbClr val="C00000"/>
            </a:gs>
            <a:gs pos="74000">
              <a:srgbClr val="D1CC00"/>
            </a:gs>
            <a:gs pos="99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Weergave-apparaat, Elektronisch apparaat, Uitvoerapparaat, Plat beeldscherm&#10;&#10;Automatisch gegenereerde beschrijving">
            <a:extLst>
              <a:ext uri="{FF2B5EF4-FFF2-40B4-BE49-F238E27FC236}">
                <a16:creationId xmlns:a16="http://schemas.microsoft.com/office/drawing/2014/main" id="{1EFF415F-4B06-23B5-DDE1-30006E9B1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68" y="658292"/>
            <a:ext cx="9651064" cy="6480000"/>
          </a:xfrm>
          <a:prstGeom prst="rect">
            <a:avLst/>
          </a:prstGeom>
        </p:spPr>
      </p:pic>
      <p:sp>
        <p:nvSpPr>
          <p:cNvPr id="6" name="Tekstballon: ovaal 5">
            <a:extLst>
              <a:ext uri="{FF2B5EF4-FFF2-40B4-BE49-F238E27FC236}">
                <a16:creationId xmlns:a16="http://schemas.microsoft.com/office/drawing/2014/main" id="{40BED85C-51DE-534A-BF76-BF96D59FC73B}"/>
              </a:ext>
            </a:extLst>
          </p:cNvPr>
          <p:cNvSpPr/>
          <p:nvPr/>
        </p:nvSpPr>
        <p:spPr>
          <a:xfrm>
            <a:off x="1576871" y="968308"/>
            <a:ext cx="8957389" cy="3650344"/>
          </a:xfrm>
          <a:prstGeom prst="wedgeEllipseCallout">
            <a:avLst>
              <a:gd name="adj1" fmla="val -34429"/>
              <a:gd name="adj2" fmla="val 543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C97E8A5-BF8E-415D-F8D6-D2B963A5BE8E}"/>
              </a:ext>
            </a:extLst>
          </p:cNvPr>
          <p:cNvSpPr txBox="1"/>
          <p:nvPr/>
        </p:nvSpPr>
        <p:spPr>
          <a:xfrm>
            <a:off x="1950098" y="968309"/>
            <a:ext cx="795279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dirty="0"/>
              <a:t>Je hebt de e-mail verwijdert!</a:t>
            </a:r>
            <a:br>
              <a:rPr lang="nl-NL" dirty="0"/>
            </a:br>
            <a:r>
              <a:rPr lang="nl-NL" dirty="0"/>
              <a:t>Super goed!</a:t>
            </a:r>
          </a:p>
          <a:p>
            <a:pPr algn="ctr">
              <a:spcAft>
                <a:spcPts val="600"/>
              </a:spcAft>
            </a:pPr>
            <a:r>
              <a:rPr lang="nl-NL" dirty="0"/>
              <a:t>Dit was een </a:t>
            </a:r>
            <a:r>
              <a:rPr lang="nl-NL" dirty="0" err="1"/>
              <a:t>phishing</a:t>
            </a:r>
            <a:r>
              <a:rPr lang="nl-NL" dirty="0"/>
              <a:t> mail.</a:t>
            </a:r>
          </a:p>
          <a:p>
            <a:pPr algn="ctr">
              <a:spcAft>
                <a:spcPts val="600"/>
              </a:spcAft>
            </a:pPr>
            <a:r>
              <a:rPr lang="nl-NL" dirty="0"/>
              <a:t>Deze e-mails zijn bedoelt om je gegevens te krijgen en ze te gebruiken voor slechte doeleinden. </a:t>
            </a:r>
          </a:p>
          <a:p>
            <a:pPr algn="ctr">
              <a:spcAft>
                <a:spcPts val="600"/>
              </a:spcAft>
            </a:pPr>
            <a:r>
              <a:rPr lang="nl-BE" dirty="0"/>
              <a:t>Je kan ze herkennen aan:</a:t>
            </a:r>
          </a:p>
          <a:p>
            <a:pPr marL="285750" indent="-285750" algn="ctr">
              <a:spcAft>
                <a:spcPts val="600"/>
              </a:spcAft>
              <a:buFontTx/>
              <a:buChar char="-"/>
            </a:pPr>
            <a:r>
              <a:rPr lang="nl-BE" dirty="0"/>
              <a:t>Spelfouten</a:t>
            </a:r>
            <a:br>
              <a:rPr lang="nl-BE" dirty="0"/>
            </a:br>
            <a:r>
              <a:rPr lang="nl-BE" dirty="0"/>
              <a:t>-Ongewoon e-mailadres</a:t>
            </a:r>
            <a:br>
              <a:rPr lang="nl-BE" dirty="0"/>
            </a:br>
            <a:r>
              <a:rPr lang="nl-BE" dirty="0"/>
              <a:t>- Ze zijn vaak dringend</a:t>
            </a:r>
            <a:br>
              <a:rPr lang="nl-BE" dirty="0"/>
            </a:br>
            <a:r>
              <a:rPr lang="nl-BE" dirty="0"/>
              <a:t>- Gebruiken je naam niet (afhankelijk  van gekende informatie)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nl-NL" dirty="0"/>
          </a:p>
        </p:txBody>
      </p:sp>
      <p:pic>
        <p:nvPicPr>
          <p:cNvPr id="8" name="Afbeelding 7" descr="Afbeelding met tekenfilm, speelgoed, Dierfiguur, paars&#10;&#10;Automatisch gegenereerde beschrijving">
            <a:extLst>
              <a:ext uri="{FF2B5EF4-FFF2-40B4-BE49-F238E27FC236}">
                <a16:creationId xmlns:a16="http://schemas.microsoft.com/office/drawing/2014/main" id="{5FD3F27E-DA4C-6468-B96E-F206F77EA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72" y="3965249"/>
            <a:ext cx="2286521" cy="2286521"/>
          </a:xfrm>
          <a:prstGeom prst="rect">
            <a:avLst/>
          </a:prstGeom>
        </p:spPr>
      </p:pic>
      <p:sp>
        <p:nvSpPr>
          <p:cNvPr id="9" name="Actieknop: Startpagina 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7F9CF72-BC36-0804-24C7-06A953A4877F}"/>
              </a:ext>
            </a:extLst>
          </p:cNvPr>
          <p:cNvSpPr/>
          <p:nvPr/>
        </p:nvSpPr>
        <p:spPr>
          <a:xfrm>
            <a:off x="6652726" y="4618654"/>
            <a:ext cx="1091682" cy="979714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Actieknop: Terug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AA6BC83-A118-BEFA-198C-0B5B5EF85CD7}"/>
              </a:ext>
            </a:extLst>
          </p:cNvPr>
          <p:cNvSpPr/>
          <p:nvPr/>
        </p:nvSpPr>
        <p:spPr>
          <a:xfrm rot="16200000">
            <a:off x="8546840" y="4562669"/>
            <a:ext cx="979716" cy="1091682"/>
          </a:xfrm>
          <a:prstGeom prst="actionButtonRetur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450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tx2">
                <a:lumMod val="75000"/>
                <a:lumOff val="25000"/>
              </a:schemeClr>
            </a:gs>
            <a:gs pos="45000">
              <a:srgbClr val="C00000"/>
            </a:gs>
            <a:gs pos="74000">
              <a:srgbClr val="D1CC00"/>
            </a:gs>
            <a:gs pos="99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Weergave-apparaat, Elektronisch apparaat, Uitvoerapparaat, Plat beeldscherm&#10;&#10;Automatisch gegenereerde beschrijving">
            <a:extLst>
              <a:ext uri="{FF2B5EF4-FFF2-40B4-BE49-F238E27FC236}">
                <a16:creationId xmlns:a16="http://schemas.microsoft.com/office/drawing/2014/main" id="{1EFF415F-4B06-23B5-DDE1-30006E9B1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68" y="639631"/>
            <a:ext cx="9651064" cy="6480000"/>
          </a:xfrm>
          <a:prstGeom prst="rect">
            <a:avLst/>
          </a:prstGeom>
        </p:spPr>
      </p:pic>
      <p:sp>
        <p:nvSpPr>
          <p:cNvPr id="6" name="Tekstballon: ovaal 5">
            <a:extLst>
              <a:ext uri="{FF2B5EF4-FFF2-40B4-BE49-F238E27FC236}">
                <a16:creationId xmlns:a16="http://schemas.microsoft.com/office/drawing/2014/main" id="{40BED85C-51DE-534A-BF76-BF96D59FC73B}"/>
              </a:ext>
            </a:extLst>
          </p:cNvPr>
          <p:cNvSpPr/>
          <p:nvPr/>
        </p:nvSpPr>
        <p:spPr>
          <a:xfrm>
            <a:off x="1605824" y="1024291"/>
            <a:ext cx="8551142" cy="3595209"/>
          </a:xfrm>
          <a:prstGeom prst="wedgeEllipseCallout">
            <a:avLst>
              <a:gd name="adj1" fmla="val -31185"/>
              <a:gd name="adj2" fmla="val 6541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C97E8A5-BF8E-415D-F8D6-D2B963A5BE8E}"/>
              </a:ext>
            </a:extLst>
          </p:cNvPr>
          <p:cNvSpPr txBox="1"/>
          <p:nvPr/>
        </p:nvSpPr>
        <p:spPr>
          <a:xfrm>
            <a:off x="1859901" y="1024291"/>
            <a:ext cx="8042989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dirty="0"/>
              <a:t>Je hebt de e-mail verwijdert!</a:t>
            </a:r>
          </a:p>
          <a:p>
            <a:pPr algn="ctr">
              <a:spcAft>
                <a:spcPts val="600"/>
              </a:spcAft>
            </a:pPr>
            <a:r>
              <a:rPr lang="nl-NL" dirty="0"/>
              <a:t>Dit was geen </a:t>
            </a:r>
            <a:r>
              <a:rPr lang="nl-NL" dirty="0" err="1"/>
              <a:t>phishing</a:t>
            </a:r>
            <a:r>
              <a:rPr lang="nl-NL" dirty="0"/>
              <a:t> mail.</a:t>
            </a:r>
          </a:p>
          <a:p>
            <a:pPr algn="ctr">
              <a:spcAft>
                <a:spcPts val="600"/>
              </a:spcAft>
            </a:pPr>
            <a:r>
              <a:rPr lang="nl-NL" dirty="0"/>
              <a:t>Dit was een echte mail.</a:t>
            </a:r>
          </a:p>
          <a:p>
            <a:pPr algn="ctr">
              <a:spcAft>
                <a:spcPts val="600"/>
              </a:spcAft>
            </a:pPr>
            <a:r>
              <a:rPr lang="nl-NL" dirty="0"/>
              <a:t>Deze mail vernoemde je met naam, had geen verdachte links noch had deze een ongewoon e-mailadres.</a:t>
            </a:r>
          </a:p>
          <a:p>
            <a:pPr algn="ctr">
              <a:spcAft>
                <a:spcPts val="600"/>
              </a:spcAft>
            </a:pPr>
            <a:r>
              <a:rPr lang="nl-NL" dirty="0"/>
              <a:t>Maar, afhankelijk van de informatie die ze van jou hebben kan het zijn dat ze je naam gebruiken</a:t>
            </a:r>
          </a:p>
          <a:p>
            <a:pPr algn="ctr">
              <a:spcAft>
                <a:spcPts val="600"/>
              </a:spcAft>
            </a:pPr>
            <a:r>
              <a:rPr lang="nl-NL" dirty="0"/>
              <a:t>Ik wil wel vermelden dat dit een nagemaakte e-mail was, van een echte e-mail van defensie! Hoe cool!</a:t>
            </a:r>
          </a:p>
        </p:txBody>
      </p:sp>
      <p:pic>
        <p:nvPicPr>
          <p:cNvPr id="8" name="Afbeelding 7" descr="Afbeelding met tekenfilm, speelgoed, Dierfiguur, paars&#10;&#10;Automatisch gegenereerde beschrijving">
            <a:extLst>
              <a:ext uri="{FF2B5EF4-FFF2-40B4-BE49-F238E27FC236}">
                <a16:creationId xmlns:a16="http://schemas.microsoft.com/office/drawing/2014/main" id="{5FD3F27E-DA4C-6468-B96E-F206F77EA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32" y="3903855"/>
            <a:ext cx="2286521" cy="2286521"/>
          </a:xfrm>
          <a:prstGeom prst="rect">
            <a:avLst/>
          </a:prstGeom>
        </p:spPr>
      </p:pic>
      <p:sp>
        <p:nvSpPr>
          <p:cNvPr id="9" name="Actieknop: Startpagina 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7F9CF72-BC36-0804-24C7-06A953A4877F}"/>
              </a:ext>
            </a:extLst>
          </p:cNvPr>
          <p:cNvSpPr/>
          <p:nvPr/>
        </p:nvSpPr>
        <p:spPr>
          <a:xfrm>
            <a:off x="6652726" y="4618654"/>
            <a:ext cx="1091682" cy="979714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Actieknop: Terug 9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BAA6BC83-A118-BEFA-198C-0B5B5EF85CD7}"/>
              </a:ext>
            </a:extLst>
          </p:cNvPr>
          <p:cNvSpPr/>
          <p:nvPr/>
        </p:nvSpPr>
        <p:spPr>
          <a:xfrm rot="16200000">
            <a:off x="8546840" y="4562669"/>
            <a:ext cx="979716" cy="1091682"/>
          </a:xfrm>
          <a:prstGeom prst="actionButtonRetur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3750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tx2">
                <a:lumMod val="75000"/>
                <a:lumOff val="25000"/>
              </a:schemeClr>
            </a:gs>
            <a:gs pos="45000">
              <a:srgbClr val="C00000"/>
            </a:gs>
            <a:gs pos="74000">
              <a:srgbClr val="D1CC00"/>
            </a:gs>
            <a:gs pos="99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Weergave-apparaat, Elektronisch apparaat, Uitvoerapparaat, Plat beeldscherm&#10;&#10;Automatisch gegenereerde beschrijving">
            <a:extLst>
              <a:ext uri="{FF2B5EF4-FFF2-40B4-BE49-F238E27FC236}">
                <a16:creationId xmlns:a16="http://schemas.microsoft.com/office/drawing/2014/main" id="{1EFF415F-4B06-23B5-DDE1-30006E9B1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68" y="639631"/>
            <a:ext cx="9651064" cy="6480000"/>
          </a:xfrm>
          <a:prstGeom prst="rect">
            <a:avLst/>
          </a:prstGeom>
        </p:spPr>
      </p:pic>
      <p:sp>
        <p:nvSpPr>
          <p:cNvPr id="6" name="Tekstballon: ovaal 5">
            <a:extLst>
              <a:ext uri="{FF2B5EF4-FFF2-40B4-BE49-F238E27FC236}">
                <a16:creationId xmlns:a16="http://schemas.microsoft.com/office/drawing/2014/main" id="{40BED85C-51DE-534A-BF76-BF96D59FC73B}"/>
              </a:ext>
            </a:extLst>
          </p:cNvPr>
          <p:cNvSpPr/>
          <p:nvPr/>
        </p:nvSpPr>
        <p:spPr>
          <a:xfrm>
            <a:off x="1576873" y="968308"/>
            <a:ext cx="8472196" cy="3575699"/>
          </a:xfrm>
          <a:prstGeom prst="wedgeEllipseCallout">
            <a:avLst>
              <a:gd name="adj1" fmla="val -30855"/>
              <a:gd name="adj2" fmla="val 6095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C97E8A5-BF8E-415D-F8D6-D2B963A5BE8E}"/>
              </a:ext>
            </a:extLst>
          </p:cNvPr>
          <p:cNvSpPr txBox="1"/>
          <p:nvPr/>
        </p:nvSpPr>
        <p:spPr>
          <a:xfrm>
            <a:off x="1859901" y="1024291"/>
            <a:ext cx="8042989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dirty="0"/>
              <a:t>Je hebt de e-mail opgeslagen.</a:t>
            </a:r>
          </a:p>
          <a:p>
            <a:pPr algn="ctr">
              <a:spcAft>
                <a:spcPts val="600"/>
              </a:spcAft>
            </a:pPr>
            <a:r>
              <a:rPr lang="nl-NL" dirty="0"/>
              <a:t>Dit was geen </a:t>
            </a:r>
            <a:r>
              <a:rPr lang="nl-NL" dirty="0" err="1"/>
              <a:t>phishing</a:t>
            </a:r>
            <a:r>
              <a:rPr lang="nl-NL" dirty="0"/>
              <a:t> mail.</a:t>
            </a:r>
          </a:p>
          <a:p>
            <a:pPr algn="ctr">
              <a:spcAft>
                <a:spcPts val="600"/>
              </a:spcAft>
            </a:pPr>
            <a:r>
              <a:rPr lang="nl-NL" dirty="0"/>
              <a:t>Dit was een echte mail.</a:t>
            </a:r>
          </a:p>
          <a:p>
            <a:pPr algn="ctr">
              <a:spcAft>
                <a:spcPts val="600"/>
              </a:spcAft>
            </a:pPr>
            <a:r>
              <a:rPr lang="nl-NL" dirty="0"/>
              <a:t>Deze mail vernoemde je met naam, had geen verdachte links noch had deze een ongewoon e-mailadres.</a:t>
            </a:r>
          </a:p>
          <a:p>
            <a:pPr algn="ctr">
              <a:spcAft>
                <a:spcPts val="600"/>
              </a:spcAft>
            </a:pPr>
            <a:r>
              <a:rPr lang="nl-NL" dirty="0"/>
              <a:t>Maar, afhankelijk van de informatie die ze van jou hebben kan het zijn dat ze je naam gebruiken</a:t>
            </a:r>
          </a:p>
          <a:p>
            <a:pPr algn="ctr">
              <a:spcAft>
                <a:spcPts val="600"/>
              </a:spcAft>
            </a:pPr>
            <a:r>
              <a:rPr lang="nl-NL" dirty="0"/>
              <a:t>Ik wil wel vermelden dat dit een nagemaakte e-mail was, van een echte e-mail van defensie! Hoe cool!</a:t>
            </a:r>
          </a:p>
        </p:txBody>
      </p:sp>
      <p:pic>
        <p:nvPicPr>
          <p:cNvPr id="8" name="Afbeelding 7" descr="Afbeelding met tekenfilm, speelgoed, Dierfiguur, paars&#10;&#10;Automatisch gegenereerde beschrijving">
            <a:extLst>
              <a:ext uri="{FF2B5EF4-FFF2-40B4-BE49-F238E27FC236}">
                <a16:creationId xmlns:a16="http://schemas.microsoft.com/office/drawing/2014/main" id="{5FD3F27E-DA4C-6468-B96E-F206F77EA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8" y="3879631"/>
            <a:ext cx="2286521" cy="2286521"/>
          </a:xfrm>
          <a:prstGeom prst="rect">
            <a:avLst/>
          </a:prstGeom>
        </p:spPr>
      </p:pic>
      <p:sp>
        <p:nvSpPr>
          <p:cNvPr id="9" name="Actieknop: Startpagina 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7F9CF72-BC36-0804-24C7-06A953A4877F}"/>
              </a:ext>
            </a:extLst>
          </p:cNvPr>
          <p:cNvSpPr/>
          <p:nvPr/>
        </p:nvSpPr>
        <p:spPr>
          <a:xfrm>
            <a:off x="6652726" y="4618654"/>
            <a:ext cx="1091682" cy="979714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Actieknop: Terug 9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BAA6BC83-A118-BEFA-198C-0B5B5EF85CD7}"/>
              </a:ext>
            </a:extLst>
          </p:cNvPr>
          <p:cNvSpPr/>
          <p:nvPr/>
        </p:nvSpPr>
        <p:spPr>
          <a:xfrm rot="16200000">
            <a:off x="8546840" y="4562669"/>
            <a:ext cx="979716" cy="1091682"/>
          </a:xfrm>
          <a:prstGeom prst="actionButtonRetur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3522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bg1">
                <a:lumMod val="95000"/>
              </a:schemeClr>
            </a:gs>
            <a:gs pos="99000">
              <a:srgbClr val="FB85F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E5C88C-62FF-1806-E24C-6136E984D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Helpy</a:t>
            </a:r>
            <a:r>
              <a:rPr lang="nl-NL" dirty="0"/>
              <a:t> helpt je graag verder!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4D056-4B97-44F2-B9D7-FF5EE2E76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3304" y="1528119"/>
            <a:ext cx="4715089" cy="18176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Gmail is een e-mailservice van Google die je gratis kan gebruiken. Deze is beschikbaar op je smartphone, je laptop en via een webbrowser</a:t>
            </a:r>
            <a:endParaRPr lang="nl-BE" dirty="0"/>
          </a:p>
        </p:txBody>
      </p:sp>
      <p:pic>
        <p:nvPicPr>
          <p:cNvPr id="5" name="Afbeelding 4" descr="Afbeelding met tekenfilm, speelgoed, Dierfiguur, paars&#10;&#10;Automatisch gegenereerde beschrijving">
            <a:extLst>
              <a:ext uri="{FF2B5EF4-FFF2-40B4-BE49-F238E27FC236}">
                <a16:creationId xmlns:a16="http://schemas.microsoft.com/office/drawing/2014/main" id="{7FCCD89A-E805-E8B2-D78C-332A9ACC3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92" y="1919833"/>
            <a:ext cx="4573042" cy="4573042"/>
          </a:xfrm>
          <a:prstGeom prst="rect">
            <a:avLst/>
          </a:prstGeom>
        </p:spPr>
      </p:pic>
      <p:sp>
        <p:nvSpPr>
          <p:cNvPr id="6" name="Tekstballon: ovaal 5">
            <a:extLst>
              <a:ext uri="{FF2B5EF4-FFF2-40B4-BE49-F238E27FC236}">
                <a16:creationId xmlns:a16="http://schemas.microsoft.com/office/drawing/2014/main" id="{0A261DC2-FDB3-62B2-648E-CB993BE351F3}"/>
              </a:ext>
            </a:extLst>
          </p:cNvPr>
          <p:cNvSpPr/>
          <p:nvPr/>
        </p:nvSpPr>
        <p:spPr>
          <a:xfrm>
            <a:off x="5867399" y="924232"/>
            <a:ext cx="5683046" cy="3726426"/>
          </a:xfrm>
          <a:prstGeom prst="wedgeEllipseCallout">
            <a:avLst>
              <a:gd name="adj1" fmla="val -64086"/>
              <a:gd name="adj2" fmla="val 25561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7" name="Actieknop: Startpagina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19596AC-0780-CD35-1849-0FBFFB34CE1B}"/>
              </a:ext>
            </a:extLst>
          </p:cNvPr>
          <p:cNvSpPr/>
          <p:nvPr/>
        </p:nvSpPr>
        <p:spPr>
          <a:xfrm>
            <a:off x="8239432" y="3429000"/>
            <a:ext cx="934065" cy="907026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Afbeelding 10" descr="Afbeelding met Graphics, Lettertype, grafische vormgeving, logo&#10;&#10;Automatisch gegenereerde beschrijving">
            <a:hlinkClick r:id="rId4"/>
            <a:extLst>
              <a:ext uri="{FF2B5EF4-FFF2-40B4-BE49-F238E27FC236}">
                <a16:creationId xmlns:a16="http://schemas.microsoft.com/office/drawing/2014/main" id="{C481B711-0F97-8AE4-7203-4DECC3017B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072" y="4421194"/>
            <a:ext cx="3146323" cy="17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0425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461</Words>
  <Application>Microsoft Office PowerPoint</Application>
  <PresentationFormat>Breedbeeld</PresentationFormat>
  <Paragraphs>39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OCR A Extended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Helpy helpt je graag verder!</vt:lpstr>
      <vt:lpstr>Helpy helpt je graag verder!</vt:lpstr>
      <vt:lpstr>Helpy helpt je graag verder!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Adriana Lemmens</dc:creator>
  <cp:lastModifiedBy>Adriana Lemmens</cp:lastModifiedBy>
  <cp:revision>1</cp:revision>
  <dcterms:created xsi:type="dcterms:W3CDTF">2024-08-28T22:32:53Z</dcterms:created>
  <dcterms:modified xsi:type="dcterms:W3CDTF">2024-08-29T10:32:54Z</dcterms:modified>
</cp:coreProperties>
</file>